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2" r:id="rId2"/>
  </p:sldMasterIdLst>
  <p:sldIdLst>
    <p:sldId id="256" r:id="rId3"/>
    <p:sldId id="273" r:id="rId4"/>
    <p:sldId id="258" r:id="rId5"/>
    <p:sldId id="259" r:id="rId6"/>
    <p:sldId id="266" r:id="rId7"/>
    <p:sldId id="276" r:id="rId8"/>
    <p:sldId id="260" r:id="rId9"/>
    <p:sldId id="274" r:id="rId10"/>
    <p:sldId id="271" r:id="rId11"/>
    <p:sldId id="277" r:id="rId12"/>
    <p:sldId id="262" r:id="rId13"/>
    <p:sldId id="278" r:id="rId14"/>
    <p:sldId id="263" r:id="rId15"/>
    <p:sldId id="265" r:id="rId16"/>
    <p:sldId id="279" r:id="rId17"/>
    <p:sldId id="269" r:id="rId18"/>
  </p:sldIdLst>
  <p:sldSz cx="12192000" cy="6858000"/>
  <p:notesSz cx="6858000" cy="9144000"/>
  <p:embeddedFontLst>
    <p:embeddedFont>
      <p:font typeface="Lantinghei SC Demibold" panose="02010600030101010101" charset="-122"/>
      <p:regular r:id="rId19"/>
    </p:embeddedFont>
    <p:embeddedFont>
      <p:font typeface="OPPOSans H" panose="02010600030101010101" charset="-122"/>
      <p:regular r:id="rId20"/>
    </p:embeddedFont>
    <p:embeddedFont>
      <p:font typeface="Source Han Sans CN Bold" panose="02010600030101010101" charset="-122"/>
      <p:regular r:id="rId21"/>
    </p:embeddedFont>
    <p:embeddedFont>
      <p:font typeface="Arial Rounded MT Bold" panose="020F0704030504030204" pitchFamily="34" charset="0"/>
      <p:regular r:id="rId22"/>
    </p:embeddedFont>
    <p:embeddedFont>
      <p:font typeface="Gabriola" panose="04040605051002020D02" pitchFamily="82" charset="0"/>
      <p:regular r:id="rId23"/>
    </p:embeddedFont>
    <p:embeddedFont>
      <p:font typeface="微软雅黑" panose="020B0503020204020204" pitchFamily="34" charset="-122"/>
      <p:regular r:id="rId24"/>
      <p:bold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49EE"/>
    <a:srgbClr val="0DB4F1"/>
    <a:srgbClr val="4352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103" autoAdjust="0"/>
  </p:normalViewPr>
  <p:slideViewPr>
    <p:cSldViewPr snapToGrid="0">
      <p:cViewPr>
        <p:scale>
          <a:sx n="75" d="100"/>
          <a:sy n="75" d="100"/>
        </p:scale>
        <p:origin x="1011"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p:cNvPicPr>
            <a:picLocks noChangeAspect="1"/>
          </p:cNvPicPr>
          <p:nvPr/>
        </p:nvPicPr>
        <p:blipFill>
          <a:blip r:embed="rId2">
            <a:alphaModFix/>
          </a:blip>
          <a:srcRect l="93" b="56287"/>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3" name="标题 1"/>
          <p:cNvSpPr txBox="1"/>
          <p:nvPr/>
        </p:nvSpPr>
        <p:spPr>
          <a:xfrm>
            <a:off x="3135312" y="0"/>
            <a:ext cx="5592166" cy="6858000"/>
          </a:xfrm>
          <a:custGeom>
            <a:avLst/>
            <a:gdLst>
              <a:gd name="connsiteX0" fmla="*/ 1118115 w 5592166"/>
              <a:gd name="connsiteY0" fmla="*/ 0 h 6858000"/>
              <a:gd name="connsiteX1" fmla="*/ 5592166 w 5592166"/>
              <a:gd name="connsiteY1" fmla="*/ 0 h 6858000"/>
              <a:gd name="connsiteX2" fmla="*/ 4474050 w 5592166"/>
              <a:gd name="connsiteY2" fmla="*/ 6858000 h 6858000"/>
              <a:gd name="connsiteX3" fmla="*/ 0 w 5592166"/>
              <a:gd name="connsiteY3" fmla="*/ 6858000 h 6858000"/>
            </a:gdLst>
            <a:ahLst/>
            <a:cxnLst/>
            <a:rect l="l" t="t" r="r" b="b"/>
            <a:pathLst>
              <a:path w="5592166" h="6858000">
                <a:moveTo>
                  <a:pt x="1118115" y="0"/>
                </a:moveTo>
                <a:lnTo>
                  <a:pt x="5592166" y="0"/>
                </a:lnTo>
                <a:lnTo>
                  <a:pt x="4474050" y="6858000"/>
                </a:lnTo>
                <a:lnTo>
                  <a:pt x="0" y="6858000"/>
                </a:lnTo>
                <a:close/>
              </a:path>
            </a:pathLst>
          </a:custGeom>
          <a:solidFill>
            <a:schemeClr val="bg1">
              <a:lumMod val="95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solidFill>
            <a:schemeClr val="bg1"/>
          </a:solidFill>
          <a:ln w="9525" cap="sq">
            <a:noFill/>
            <a:miter/>
          </a:ln>
        </p:spPr>
        <p:txBody>
          <a:bodyPr vert="horz" wrap="square" lIns="91440" tIns="45720" rIns="91440" bIns="45720" rtlCol="0" anchor="ctr"/>
          <a:lstStyle/>
          <a:p>
            <a:pPr algn="ctr">
              <a:lnSpc>
                <a:spcPct val="110000"/>
              </a:lnSpc>
            </a:pPr>
            <a:r>
              <a:rPr kumimoji="1" lang="en-US" altLang="zh-CN"/>
              <a:t>Q</a:t>
            </a:r>
            <a:endParaRPr kumimoji="1" lang="zh-CN" altLang="en-US"/>
          </a:p>
        </p:txBody>
      </p:sp>
      <p:sp>
        <p:nvSpPr>
          <p:cNvPr id="5" name="标题 1"/>
          <p:cNvSpPr txBox="1"/>
          <p:nvPr/>
        </p:nvSpPr>
        <p:spPr>
          <a:xfrm rot="17622050">
            <a:off x="8805246" y="-731709"/>
            <a:ext cx="3052480" cy="5107939"/>
          </a:xfrm>
          <a:custGeom>
            <a:avLst/>
            <a:gdLst>
              <a:gd name="connsiteX0" fmla="*/ 2401815 w 3052480"/>
              <a:gd name="connsiteY0" fmla="*/ 0 h 5107939"/>
              <a:gd name="connsiteX1" fmla="*/ 3052480 w 3052480"/>
              <a:gd name="connsiteY1" fmla="*/ 1482196 h 5107939"/>
              <a:gd name="connsiteX2" fmla="*/ 2917591 w 3052480"/>
              <a:gd name="connsiteY2" fmla="*/ 1531566 h 5107939"/>
              <a:gd name="connsiteX3" fmla="*/ 1617044 w 3052480"/>
              <a:gd name="connsiteY3" fmla="*/ 3493635 h 5107939"/>
              <a:gd name="connsiteX4" fmla="*/ 1784384 w 3052480"/>
              <a:gd name="connsiteY4" fmla="*/ 4322497 h 5107939"/>
              <a:gd name="connsiteX5" fmla="*/ 1848931 w 3052480"/>
              <a:gd name="connsiteY5" fmla="*/ 4456490 h 5107939"/>
              <a:gd name="connsiteX6" fmla="*/ 364948 w 3052480"/>
              <a:gd name="connsiteY6" fmla="*/ 5107939 h 5107939"/>
              <a:gd name="connsiteX7" fmla="*/ 294415 w 3052480"/>
              <a:gd name="connsiteY7" fmla="*/ 4951924 h 5107939"/>
              <a:gd name="connsiteX8" fmla="*/ 0 w 3052480"/>
              <a:gd name="connsiteY8" fmla="*/ 3493635 h 5107939"/>
              <a:gd name="connsiteX9" fmla="*/ 2288165 w 3052480"/>
              <a:gd name="connsiteY9" fmla="*/ 41596 h 5107939"/>
            </a:gdLst>
            <a:ahLst/>
            <a:cxnLst/>
            <a:rect l="l" t="t" r="r" b="b"/>
            <a:pathLst>
              <a:path w="3052480" h="5107939">
                <a:moveTo>
                  <a:pt x="2401815" y="0"/>
                </a:moveTo>
                <a:lnTo>
                  <a:pt x="3052480" y="1482196"/>
                </a:lnTo>
                <a:lnTo>
                  <a:pt x="2917591" y="1531566"/>
                </a:lnTo>
                <a:cubicBezTo>
                  <a:pt x="2153314" y="1854828"/>
                  <a:pt x="1617044" y="2611605"/>
                  <a:pt x="1617044" y="3493635"/>
                </a:cubicBezTo>
                <a:cubicBezTo>
                  <a:pt x="1617044" y="3787645"/>
                  <a:pt x="1676629" y="4067737"/>
                  <a:pt x="1784384" y="4322497"/>
                </a:cubicBezTo>
                <a:lnTo>
                  <a:pt x="1848931" y="4456490"/>
                </a:lnTo>
                <a:lnTo>
                  <a:pt x="364948" y="5107939"/>
                </a:lnTo>
                <a:lnTo>
                  <a:pt x="294415" y="4951924"/>
                </a:lnTo>
                <a:cubicBezTo>
                  <a:pt x="104834" y="4503704"/>
                  <a:pt x="0" y="4010912"/>
                  <a:pt x="0" y="3493635"/>
                </a:cubicBezTo>
                <a:cubicBezTo>
                  <a:pt x="0" y="1941803"/>
                  <a:pt x="943507" y="610339"/>
                  <a:pt x="2288165" y="41596"/>
                </a:cubicBezTo>
                <a:close/>
              </a:path>
            </a:pathLst>
          </a:custGeom>
          <a:gradFill>
            <a:gsLst>
              <a:gs pos="0">
                <a:schemeClr val="accent1">
                  <a:lumMod val="75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962420" y="5392405"/>
            <a:ext cx="1937950" cy="555220"/>
          </a:xfrm>
          <a:prstGeom prst="roundRect">
            <a:avLst>
              <a:gd name="adj" fmla="val 13118"/>
            </a:avLst>
          </a:prstGeom>
          <a:solidFill>
            <a:schemeClr val="bg1"/>
          </a:solidFill>
          <a:ln w="12700" cap="sq">
            <a:solidFill>
              <a:schemeClr val="accent1">
                <a:lumMod val="7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127334" y="5530146"/>
            <a:ext cx="1608122" cy="267335"/>
          </a:xfrm>
          <a:prstGeom prst="rect">
            <a:avLst/>
          </a:prstGeom>
          <a:noFill/>
          <a:ln>
            <a:noFill/>
          </a:ln>
          <a:effectLst/>
        </p:spPr>
        <p:txBody>
          <a:bodyPr vert="horz" wrap="square" lIns="0" tIns="0" rIns="0" bIns="0" rtlCol="0" anchor="t"/>
          <a:lstStyle/>
          <a:p>
            <a:pPr algn="ctr">
              <a:lnSpc>
                <a:spcPct val="110000"/>
              </a:lnSpc>
            </a:pPr>
            <a:r>
              <a:rPr kumimoji="1" lang="zh-CN" altLang="en-US" sz="1600" b="1">
                <a:ln w="12700">
                  <a:noFill/>
                </a:ln>
                <a:solidFill>
                  <a:srgbClr val="262626">
                    <a:alpha val="100000"/>
                  </a:srgbClr>
                </a:solidFill>
                <a:latin typeface="Source Han Sans"/>
                <a:ea typeface="Source Han Sans"/>
                <a:cs typeface="Source Han Sans"/>
              </a:rPr>
              <a:t>付宇豪</a:t>
            </a:r>
            <a:r>
              <a:rPr kumimoji="1" lang="en-US" altLang="zh-CN" sz="1600" b="1">
                <a:ln w="12700">
                  <a:noFill/>
                </a:ln>
                <a:solidFill>
                  <a:srgbClr val="262626">
                    <a:alpha val="100000"/>
                  </a:srgbClr>
                </a:solidFill>
                <a:latin typeface="Source Han Sans"/>
                <a:ea typeface="Source Han Sans"/>
                <a:cs typeface="Source Han Sans"/>
              </a:rPr>
              <a:t>      </a:t>
            </a:r>
            <a:r>
              <a:rPr kumimoji="1" lang="zh-CN" altLang="en-US" sz="1600" b="1">
                <a:ln w="12700">
                  <a:noFill/>
                </a:ln>
                <a:solidFill>
                  <a:srgbClr val="262626">
                    <a:alpha val="100000"/>
                  </a:srgbClr>
                </a:solidFill>
                <a:latin typeface="Source Han Sans"/>
                <a:ea typeface="Source Han Sans"/>
                <a:cs typeface="Source Han Sans"/>
              </a:rPr>
              <a:t>孙一文</a:t>
            </a:r>
          </a:p>
        </p:txBody>
      </p:sp>
      <p:sp>
        <p:nvSpPr>
          <p:cNvPr id="17" name="标题 1"/>
          <p:cNvSpPr txBox="1"/>
          <p:nvPr/>
        </p:nvSpPr>
        <p:spPr>
          <a:xfrm flipH="1" flipV="1">
            <a:off x="10429833" y="36804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H="1" flipV="1">
            <a:off x="10739491" y="36804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H="1" flipV="1">
            <a:off x="11049150" y="36804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flipH="1" flipV="1">
            <a:off x="11358808" y="36804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0" y="5506970"/>
            <a:ext cx="12192000" cy="1351030"/>
          </a:xfrm>
          <a:custGeom>
            <a:avLst/>
            <a:gdLst>
              <a:gd name="connsiteX0" fmla="*/ 12192000 w 12192000"/>
              <a:gd name="connsiteY0" fmla="*/ 0 h 1194186"/>
              <a:gd name="connsiteX1" fmla="*/ 12192000 w 12192000"/>
              <a:gd name="connsiteY1" fmla="*/ 1194186 h 1194186"/>
              <a:gd name="connsiteX2" fmla="*/ 0 w 12192000"/>
              <a:gd name="connsiteY2" fmla="*/ 1194186 h 1194186"/>
              <a:gd name="connsiteX3" fmla="*/ 0 w 12192000"/>
              <a:gd name="connsiteY3" fmla="*/ 303290 h 1194186"/>
              <a:gd name="connsiteX4" fmla="*/ 258907 w 12192000"/>
              <a:gd name="connsiteY4" fmla="*/ 350641 h 1194186"/>
              <a:gd name="connsiteX5" fmla="*/ 5371148 w 12192000"/>
              <a:gd name="connsiteY5" fmla="*/ 769129 h 1194186"/>
              <a:gd name="connsiteX6" fmla="*/ 11817194 w 12192000"/>
              <a:gd name="connsiteY6" fmla="*/ 89043 h 1194186"/>
            </a:gdLst>
            <a:ahLst/>
            <a:cxnLst/>
            <a:rect l="l" t="t" r="r" b="b"/>
            <a:pathLst>
              <a:path w="12192000" h="1194186">
                <a:moveTo>
                  <a:pt x="12192000" y="0"/>
                </a:moveTo>
                <a:lnTo>
                  <a:pt x="12192000" y="1194186"/>
                </a:lnTo>
                <a:lnTo>
                  <a:pt x="0" y="1194186"/>
                </a:lnTo>
                <a:lnTo>
                  <a:pt x="0" y="303290"/>
                </a:lnTo>
                <a:lnTo>
                  <a:pt x="258907" y="350641"/>
                </a:lnTo>
                <a:cubicBezTo>
                  <a:pt x="1852985" y="621376"/>
                  <a:pt x="3574867" y="769129"/>
                  <a:pt x="5371148" y="769129"/>
                </a:cubicBezTo>
                <a:cubicBezTo>
                  <a:pt x="7680650" y="769129"/>
                  <a:pt x="9867168" y="524884"/>
                  <a:pt x="11817194" y="8904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0" y="5663814"/>
            <a:ext cx="12192000" cy="1194186"/>
          </a:xfrm>
          <a:custGeom>
            <a:avLst/>
            <a:gdLst>
              <a:gd name="connsiteX0" fmla="*/ 12192000 w 12192000"/>
              <a:gd name="connsiteY0" fmla="*/ 0 h 1194186"/>
              <a:gd name="connsiteX1" fmla="*/ 12192000 w 12192000"/>
              <a:gd name="connsiteY1" fmla="*/ 1194186 h 1194186"/>
              <a:gd name="connsiteX2" fmla="*/ 0 w 12192000"/>
              <a:gd name="connsiteY2" fmla="*/ 1194186 h 1194186"/>
              <a:gd name="connsiteX3" fmla="*/ 0 w 12192000"/>
              <a:gd name="connsiteY3" fmla="*/ 303290 h 1194186"/>
              <a:gd name="connsiteX4" fmla="*/ 258907 w 12192000"/>
              <a:gd name="connsiteY4" fmla="*/ 350641 h 1194186"/>
              <a:gd name="connsiteX5" fmla="*/ 5371148 w 12192000"/>
              <a:gd name="connsiteY5" fmla="*/ 769129 h 1194186"/>
              <a:gd name="connsiteX6" fmla="*/ 11817194 w 12192000"/>
              <a:gd name="connsiteY6" fmla="*/ 89043 h 1194186"/>
            </a:gdLst>
            <a:ahLst/>
            <a:cxnLst/>
            <a:rect l="l" t="t" r="r" b="b"/>
            <a:pathLst>
              <a:path w="12192000" h="1194186">
                <a:moveTo>
                  <a:pt x="12192000" y="0"/>
                </a:moveTo>
                <a:lnTo>
                  <a:pt x="12192000" y="1194186"/>
                </a:lnTo>
                <a:lnTo>
                  <a:pt x="0" y="1194186"/>
                </a:lnTo>
                <a:lnTo>
                  <a:pt x="0" y="303290"/>
                </a:lnTo>
                <a:lnTo>
                  <a:pt x="258907" y="350641"/>
                </a:lnTo>
                <a:cubicBezTo>
                  <a:pt x="1852985" y="621376"/>
                  <a:pt x="3574867" y="769129"/>
                  <a:pt x="5371148" y="769129"/>
                </a:cubicBezTo>
                <a:cubicBezTo>
                  <a:pt x="7680650" y="769129"/>
                  <a:pt x="9867168" y="524884"/>
                  <a:pt x="11817194" y="89043"/>
                </a:cubicBezTo>
                <a:close/>
              </a:path>
            </a:pathLst>
          </a:cu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0800000" flipH="1" flipV="1">
            <a:off x="1021027"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0800000" flipH="1" flipV="1">
            <a:off x="716994" y="6457045"/>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solidFill>
            <a:schemeClr val="accent1">
              <a:lumMod val="20000"/>
              <a:lumOff val="80000"/>
            </a:schemeClr>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H="1" flipV="1">
            <a:off x="520279" y="6457045"/>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395721" y="6549842"/>
            <a:ext cx="1710137" cy="17101"/>
          </a:xfrm>
          <a:prstGeom prst="roundRect">
            <a:avLst>
              <a:gd name="adj" fmla="val 41835"/>
            </a:avLst>
          </a:prstGeom>
          <a:gradFill>
            <a:gsLst>
              <a:gs pos="0">
                <a:schemeClr val="accent1">
                  <a:lumMod val="20000"/>
                  <a:lumOff val="8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10800000" flipV="1">
            <a:off x="11069185" y="6534309"/>
            <a:ext cx="108000" cy="108000"/>
          </a:xfrm>
          <a:prstGeom prst="ellipse">
            <a:avLst/>
          </a:pr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0800000" flipV="1">
            <a:off x="11265903" y="6534309"/>
            <a:ext cx="108000" cy="108000"/>
          </a:xfrm>
          <a:prstGeom prst="ellipse">
            <a:avLst/>
          </a:prstGeom>
          <a:solidFill>
            <a:schemeClr val="accent1">
              <a:lumMod val="20000"/>
              <a:lumOff val="80000"/>
            </a:schemeClr>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10800000" flipV="1">
            <a:off x="11462618" y="6534309"/>
            <a:ext cx="108000" cy="108000"/>
          </a:xfrm>
          <a:prstGeom prst="ellipse">
            <a:avLst/>
          </a:pr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flipH="1">
            <a:off x="9092353" y="6549841"/>
            <a:ext cx="1710137" cy="17101"/>
          </a:xfrm>
          <a:prstGeom prst="roundRect">
            <a:avLst>
              <a:gd name="adj" fmla="val 41835"/>
            </a:avLst>
          </a:prstGeom>
          <a:gradFill>
            <a:gsLst>
              <a:gs pos="0">
                <a:schemeClr val="accent1">
                  <a:lumMod val="20000"/>
                  <a:lumOff val="8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1080004" flipH="1">
            <a:off x="6272578" y="774976"/>
            <a:ext cx="1346334" cy="743679"/>
          </a:xfrm>
          <a:custGeom>
            <a:avLst/>
            <a:gdLst>
              <a:gd name="T0" fmla="*/ 1289 w 4175"/>
              <a:gd name="T1" fmla="*/ 463 h 2304"/>
              <a:gd name="T2" fmla="*/ 1898 w 4175"/>
              <a:gd name="T3" fmla="*/ 27 h 2304"/>
              <a:gd name="T4" fmla="*/ 4038 w 4175"/>
              <a:gd name="T5" fmla="*/ 2091 h 2304"/>
              <a:gd name="T6" fmla="*/ 4114 w 4175"/>
              <a:gd name="T7" fmla="*/ 2299 h 2304"/>
              <a:gd name="T8" fmla="*/ 1425 w 4175"/>
              <a:gd name="T9" fmla="*/ 2226 h 2304"/>
              <a:gd name="T10" fmla="*/ 839 w 4175"/>
              <a:gd name="T11" fmla="*/ 2156 h 2304"/>
              <a:gd name="T12" fmla="*/ 168 w 4175"/>
              <a:gd name="T13" fmla="*/ 1660 h 2304"/>
              <a:gd name="T14" fmla="*/ 461 w 4175"/>
              <a:gd name="T15" fmla="*/ 1139 h 2304"/>
              <a:gd name="T16" fmla="*/ 1007 w 4175"/>
              <a:gd name="T17" fmla="*/ 724 h 2304"/>
              <a:gd name="T18" fmla="*/ 116 w 4175"/>
              <a:gd name="T19" fmla="*/ 1575 h 2304"/>
              <a:gd name="T20" fmla="*/ 2278 w 4175"/>
              <a:gd name="T21" fmla="*/ 1911 h 2304"/>
              <a:gd name="T22" fmla="*/ 3590 w 4175"/>
              <a:gd name="T23" fmla="*/ 2034 h 2304"/>
              <a:gd name="T24" fmla="*/ 999 w 4175"/>
              <a:gd name="T25" fmla="*/ 819 h 2304"/>
              <a:gd name="T26" fmla="*/ 354 w 4175"/>
              <a:gd name="T27" fmla="*/ 1337 h 2304"/>
              <a:gd name="T28" fmla="*/ 3748 w 4175"/>
              <a:gd name="T29" fmla="*/ 1897 h 2304"/>
              <a:gd name="T30" fmla="*/ 1896 w 4175"/>
              <a:gd name="T31" fmla="*/ 126 h 2304"/>
              <a:gd name="T32" fmla="*/ 1351 w 4175"/>
              <a:gd name="T33" fmla="*/ 525 h 2304"/>
              <a:gd name="T34" fmla="*/ 3712 w 4175"/>
              <a:gd name="T35" fmla="*/ 1982 h 2304"/>
              <a:gd name="T36" fmla="*/ 1485 w 4175"/>
              <a:gd name="T37" fmla="*/ 921 h 2304"/>
              <a:gd name="T38" fmla="*/ 3268 w 4175"/>
              <a:gd name="T39" fmla="*/ 1795 h 2304"/>
              <a:gd name="T40" fmla="*/ 1363 w 4175"/>
              <a:gd name="T41" fmla="*/ 626 h 2304"/>
              <a:gd name="T42" fmla="*/ 795 w 4175"/>
              <a:gd name="T43" fmla="*/ 1759 h 2304"/>
              <a:gd name="T44" fmla="*/ 981 w 4175"/>
              <a:gd name="T45" fmla="*/ 2116 h 2304"/>
              <a:gd name="T46" fmla="*/ 1436 w 4175"/>
              <a:gd name="T47" fmla="*/ 1874 h 2304"/>
              <a:gd name="T48" fmla="*/ 1557 w 4175"/>
              <a:gd name="T49" fmla="*/ 1938 h 2304"/>
              <a:gd name="T50" fmla="*/ 1855 w 4175"/>
              <a:gd name="T51" fmla="*/ 2163 h 2304"/>
              <a:gd name="T52" fmla="*/ 1879 w 4175"/>
              <a:gd name="T53" fmla="*/ 1991 h 2304"/>
              <a:gd name="T54" fmla="*/ 1316 w 4175"/>
              <a:gd name="T55" fmla="*/ 1967 h 2304"/>
              <a:gd name="T56" fmla="*/ 1443 w 4175"/>
              <a:gd name="T57" fmla="*/ 2104 h 2304"/>
              <a:gd name="T58" fmla="*/ 1300 w 4175"/>
              <a:gd name="T59" fmla="*/ 2132 h 2304"/>
              <a:gd name="T60" fmla="*/ 1123 w 4175"/>
              <a:gd name="T61" fmla="*/ 1846 h 2304"/>
              <a:gd name="T62" fmla="*/ 1148 w 4175"/>
              <a:gd name="T63" fmla="*/ 2122 h 2304"/>
              <a:gd name="T64" fmla="*/ 965 w 4175"/>
              <a:gd name="T65" fmla="*/ 1784 h 2304"/>
              <a:gd name="T66" fmla="*/ 1148 w 4175"/>
              <a:gd name="T67" fmla="*/ 2122 h 2304"/>
              <a:gd name="T68" fmla="*/ 2285 w 4175"/>
              <a:gd name="T69" fmla="*/ 2194 h 2304"/>
              <a:gd name="T70" fmla="*/ 2468 w 4175"/>
              <a:gd name="T71" fmla="*/ 2015 h 2304"/>
              <a:gd name="T72" fmla="*/ 2629 w 4175"/>
              <a:gd name="T73" fmla="*/ 2190 h 2304"/>
              <a:gd name="T74" fmla="*/ 2553 w 4175"/>
              <a:gd name="T75" fmla="*/ 2020 h 2304"/>
              <a:gd name="T76" fmla="*/ 2369 w 4175"/>
              <a:gd name="T77" fmla="*/ 2177 h 2304"/>
              <a:gd name="T78" fmla="*/ 2435 w 4175"/>
              <a:gd name="T79" fmla="*/ 2156 h 2304"/>
              <a:gd name="T80" fmla="*/ 1941 w 4175"/>
              <a:gd name="T81" fmla="*/ 1947 h 2304"/>
              <a:gd name="T82" fmla="*/ 2031 w 4175"/>
              <a:gd name="T83" fmla="*/ 2006 h 2304"/>
              <a:gd name="T84" fmla="*/ 1728 w 4175"/>
              <a:gd name="T85" fmla="*/ 2154 h 2304"/>
              <a:gd name="T86" fmla="*/ 1688 w 4175"/>
              <a:gd name="T87" fmla="*/ 1932 h 2304"/>
              <a:gd name="T88" fmla="*/ 2763 w 4175"/>
              <a:gd name="T89" fmla="*/ 2127 h 2304"/>
              <a:gd name="T90" fmla="*/ 2673 w 4175"/>
              <a:gd name="T91" fmla="*/ 2078 h 2304"/>
              <a:gd name="T92" fmla="*/ 2774 w 4175"/>
              <a:gd name="T93" fmla="*/ 2152 h 2304"/>
              <a:gd name="T94" fmla="*/ 2866 w 4175"/>
              <a:gd name="T95" fmla="*/ 2176 h 2304"/>
              <a:gd name="T96" fmla="*/ 2827 w 4175"/>
              <a:gd name="T97" fmla="*/ 2058 h 2304"/>
              <a:gd name="T98" fmla="*/ 3016 w 4175"/>
              <a:gd name="T99" fmla="*/ 2078 h 2304"/>
              <a:gd name="T100" fmla="*/ 3098 w 4175"/>
              <a:gd name="T101" fmla="*/ 2187 h 2304"/>
              <a:gd name="T102" fmla="*/ 3190 w 4175"/>
              <a:gd name="T103" fmla="*/ 2094 h 2304"/>
              <a:gd name="T104" fmla="*/ 3453 w 4175"/>
              <a:gd name="T105" fmla="*/ 2164 h 2304"/>
              <a:gd name="T106" fmla="*/ 3376 w 4175"/>
              <a:gd name="T107" fmla="*/ 2181 h 2304"/>
              <a:gd name="T108" fmla="*/ 3613 w 4175"/>
              <a:gd name="T109" fmla="*/ 2175 h 2304"/>
              <a:gd name="T110" fmla="*/ 3556 w 4175"/>
              <a:gd name="T111" fmla="*/ 2198 h 2304"/>
            </a:gdLst>
            <a:ahLst/>
            <a:cxnLst/>
            <a:rect l="0" t="0" r="r" b="b"/>
            <a:pathLst>
              <a:path w="4175" h="2304">
                <a:moveTo>
                  <a:pt x="1387" y="902"/>
                </a:moveTo>
                <a:cubicBezTo>
                  <a:pt x="1343" y="798"/>
                  <a:pt x="1303" y="702"/>
                  <a:pt x="1262" y="607"/>
                </a:cubicBezTo>
                <a:cubicBezTo>
                  <a:pt x="1236" y="546"/>
                  <a:pt x="1244" y="504"/>
                  <a:pt x="1289" y="463"/>
                </a:cubicBezTo>
                <a:cubicBezTo>
                  <a:pt x="1448" y="322"/>
                  <a:pt x="1618" y="198"/>
                  <a:pt x="1785" y="69"/>
                </a:cubicBezTo>
                <a:cubicBezTo>
                  <a:pt x="1798" y="59"/>
                  <a:pt x="1812" y="50"/>
                  <a:pt x="1821" y="36"/>
                </a:cubicBezTo>
                <a:cubicBezTo>
                  <a:pt x="1845" y="0"/>
                  <a:pt x="1863" y="0"/>
                  <a:pt x="1898" y="27"/>
                </a:cubicBezTo>
                <a:cubicBezTo>
                  <a:pt x="2133" y="213"/>
                  <a:pt x="2351" y="419"/>
                  <a:pt x="2564" y="631"/>
                </a:cubicBezTo>
                <a:cubicBezTo>
                  <a:pt x="2791" y="855"/>
                  <a:pt x="3029" y="1069"/>
                  <a:pt x="3264" y="1286"/>
                </a:cubicBezTo>
                <a:cubicBezTo>
                  <a:pt x="3538" y="1539"/>
                  <a:pt x="3779" y="1824"/>
                  <a:pt x="4038" y="2091"/>
                </a:cubicBezTo>
                <a:cubicBezTo>
                  <a:pt x="4059" y="2113"/>
                  <a:pt x="4078" y="2137"/>
                  <a:pt x="4102" y="2154"/>
                </a:cubicBezTo>
                <a:cubicBezTo>
                  <a:pt x="4138" y="2178"/>
                  <a:pt x="4141" y="2220"/>
                  <a:pt x="4160" y="2253"/>
                </a:cubicBezTo>
                <a:cubicBezTo>
                  <a:pt x="4175" y="2278"/>
                  <a:pt x="4149" y="2304"/>
                  <a:pt x="4114" y="2299"/>
                </a:cubicBezTo>
                <a:cubicBezTo>
                  <a:pt x="3946" y="2276"/>
                  <a:pt x="3778" y="2290"/>
                  <a:pt x="3611" y="2279"/>
                </a:cubicBezTo>
                <a:cubicBezTo>
                  <a:pt x="3313" y="2260"/>
                  <a:pt x="3016" y="2269"/>
                  <a:pt x="2718" y="2276"/>
                </a:cubicBezTo>
                <a:cubicBezTo>
                  <a:pt x="2286" y="2286"/>
                  <a:pt x="1856" y="2260"/>
                  <a:pt x="1425" y="2226"/>
                </a:cubicBezTo>
                <a:cubicBezTo>
                  <a:pt x="1261" y="2212"/>
                  <a:pt x="1096" y="2202"/>
                  <a:pt x="932" y="2190"/>
                </a:cubicBezTo>
                <a:cubicBezTo>
                  <a:pt x="921" y="2190"/>
                  <a:pt x="910" y="2189"/>
                  <a:pt x="900" y="2192"/>
                </a:cubicBezTo>
                <a:cubicBezTo>
                  <a:pt x="867" y="2202"/>
                  <a:pt x="849" y="2186"/>
                  <a:pt x="839" y="2156"/>
                </a:cubicBezTo>
                <a:cubicBezTo>
                  <a:pt x="797" y="2026"/>
                  <a:pt x="766" y="1893"/>
                  <a:pt x="717" y="1766"/>
                </a:cubicBezTo>
                <a:cubicBezTo>
                  <a:pt x="708" y="1744"/>
                  <a:pt x="699" y="1739"/>
                  <a:pt x="680" y="1736"/>
                </a:cubicBezTo>
                <a:cubicBezTo>
                  <a:pt x="510" y="1707"/>
                  <a:pt x="340" y="1679"/>
                  <a:pt x="168" y="1660"/>
                </a:cubicBezTo>
                <a:cubicBezTo>
                  <a:pt x="136" y="1656"/>
                  <a:pt x="103" y="1652"/>
                  <a:pt x="71" y="1644"/>
                </a:cubicBezTo>
                <a:cubicBezTo>
                  <a:pt x="10" y="1627"/>
                  <a:pt x="0" y="1587"/>
                  <a:pt x="42" y="1540"/>
                </a:cubicBezTo>
                <a:cubicBezTo>
                  <a:pt x="170" y="1394"/>
                  <a:pt x="315" y="1267"/>
                  <a:pt x="461" y="1139"/>
                </a:cubicBezTo>
                <a:cubicBezTo>
                  <a:pt x="604" y="1013"/>
                  <a:pt x="745" y="884"/>
                  <a:pt x="900" y="773"/>
                </a:cubicBezTo>
                <a:cubicBezTo>
                  <a:pt x="912" y="765"/>
                  <a:pt x="923" y="755"/>
                  <a:pt x="930" y="741"/>
                </a:cubicBezTo>
                <a:cubicBezTo>
                  <a:pt x="946" y="709"/>
                  <a:pt x="983" y="700"/>
                  <a:pt x="1007" y="724"/>
                </a:cubicBezTo>
                <a:cubicBezTo>
                  <a:pt x="1064" y="780"/>
                  <a:pt x="1136" y="806"/>
                  <a:pt x="1208" y="833"/>
                </a:cubicBezTo>
                <a:cubicBezTo>
                  <a:pt x="1265" y="855"/>
                  <a:pt x="1322" y="877"/>
                  <a:pt x="1387" y="902"/>
                </a:cubicBezTo>
                <a:close/>
                <a:moveTo>
                  <a:pt x="116" y="1575"/>
                </a:moveTo>
                <a:cubicBezTo>
                  <a:pt x="168" y="1581"/>
                  <a:pt x="212" y="1585"/>
                  <a:pt x="255" y="1591"/>
                </a:cubicBezTo>
                <a:cubicBezTo>
                  <a:pt x="621" y="1648"/>
                  <a:pt x="987" y="1707"/>
                  <a:pt x="1353" y="1762"/>
                </a:cubicBezTo>
                <a:cubicBezTo>
                  <a:pt x="1662" y="1809"/>
                  <a:pt x="1967" y="1875"/>
                  <a:pt x="2278" y="1911"/>
                </a:cubicBezTo>
                <a:cubicBezTo>
                  <a:pt x="2690" y="1959"/>
                  <a:pt x="3105" y="1996"/>
                  <a:pt x="3514" y="2068"/>
                </a:cubicBezTo>
                <a:cubicBezTo>
                  <a:pt x="3586" y="2081"/>
                  <a:pt x="3657" y="2095"/>
                  <a:pt x="3729" y="2108"/>
                </a:cubicBezTo>
                <a:cubicBezTo>
                  <a:pt x="3684" y="2080"/>
                  <a:pt x="3637" y="2057"/>
                  <a:pt x="3590" y="2034"/>
                </a:cubicBezTo>
                <a:cubicBezTo>
                  <a:pt x="3299" y="1893"/>
                  <a:pt x="3003" y="1761"/>
                  <a:pt x="2717" y="1609"/>
                </a:cubicBezTo>
                <a:cubicBezTo>
                  <a:pt x="2311" y="1395"/>
                  <a:pt x="1901" y="1193"/>
                  <a:pt x="1476" y="1022"/>
                </a:cubicBezTo>
                <a:cubicBezTo>
                  <a:pt x="1316" y="957"/>
                  <a:pt x="1148" y="910"/>
                  <a:pt x="999" y="819"/>
                </a:cubicBezTo>
                <a:cubicBezTo>
                  <a:pt x="982" y="809"/>
                  <a:pt x="972" y="817"/>
                  <a:pt x="959" y="826"/>
                </a:cubicBezTo>
                <a:cubicBezTo>
                  <a:pt x="907" y="866"/>
                  <a:pt x="853" y="905"/>
                  <a:pt x="801" y="946"/>
                </a:cubicBezTo>
                <a:cubicBezTo>
                  <a:pt x="646" y="1069"/>
                  <a:pt x="506" y="1210"/>
                  <a:pt x="354" y="1337"/>
                </a:cubicBezTo>
                <a:cubicBezTo>
                  <a:pt x="269" y="1407"/>
                  <a:pt x="197" y="1489"/>
                  <a:pt x="116" y="1575"/>
                </a:cubicBezTo>
                <a:close/>
                <a:moveTo>
                  <a:pt x="3953" y="2113"/>
                </a:moveTo>
                <a:cubicBezTo>
                  <a:pt x="3884" y="2041"/>
                  <a:pt x="3813" y="1972"/>
                  <a:pt x="3748" y="1897"/>
                </a:cubicBezTo>
                <a:cubicBezTo>
                  <a:pt x="3583" y="1706"/>
                  <a:pt x="3406" y="1527"/>
                  <a:pt x="3223" y="1355"/>
                </a:cubicBezTo>
                <a:cubicBezTo>
                  <a:pt x="2976" y="1122"/>
                  <a:pt x="2725" y="895"/>
                  <a:pt x="2482" y="657"/>
                </a:cubicBezTo>
                <a:cubicBezTo>
                  <a:pt x="2293" y="472"/>
                  <a:pt x="2104" y="289"/>
                  <a:pt x="1896" y="126"/>
                </a:cubicBezTo>
                <a:cubicBezTo>
                  <a:pt x="1877" y="112"/>
                  <a:pt x="1864" y="105"/>
                  <a:pt x="1842" y="122"/>
                </a:cubicBezTo>
                <a:cubicBezTo>
                  <a:pt x="1687" y="247"/>
                  <a:pt x="1521" y="358"/>
                  <a:pt x="1375" y="494"/>
                </a:cubicBezTo>
                <a:cubicBezTo>
                  <a:pt x="1366" y="503"/>
                  <a:pt x="1351" y="507"/>
                  <a:pt x="1351" y="525"/>
                </a:cubicBezTo>
                <a:cubicBezTo>
                  <a:pt x="1466" y="600"/>
                  <a:pt x="1592" y="655"/>
                  <a:pt x="1709" y="726"/>
                </a:cubicBezTo>
                <a:cubicBezTo>
                  <a:pt x="2046" y="928"/>
                  <a:pt x="2380" y="1137"/>
                  <a:pt x="2722" y="1332"/>
                </a:cubicBezTo>
                <a:cubicBezTo>
                  <a:pt x="3065" y="1529"/>
                  <a:pt x="3392" y="1750"/>
                  <a:pt x="3712" y="1982"/>
                </a:cubicBezTo>
                <a:cubicBezTo>
                  <a:pt x="3786" y="2037"/>
                  <a:pt x="3864" y="2085"/>
                  <a:pt x="3953" y="2113"/>
                </a:cubicBezTo>
                <a:close/>
                <a:moveTo>
                  <a:pt x="1363" y="626"/>
                </a:moveTo>
                <a:cubicBezTo>
                  <a:pt x="1397" y="729"/>
                  <a:pt x="1435" y="828"/>
                  <a:pt x="1485" y="921"/>
                </a:cubicBezTo>
                <a:cubicBezTo>
                  <a:pt x="1496" y="942"/>
                  <a:pt x="1509" y="953"/>
                  <a:pt x="1530" y="961"/>
                </a:cubicBezTo>
                <a:cubicBezTo>
                  <a:pt x="1644" y="1008"/>
                  <a:pt x="1758" y="1056"/>
                  <a:pt x="1871" y="1104"/>
                </a:cubicBezTo>
                <a:cubicBezTo>
                  <a:pt x="2349" y="1309"/>
                  <a:pt x="2796" y="1578"/>
                  <a:pt x="3268" y="1795"/>
                </a:cubicBezTo>
                <a:cubicBezTo>
                  <a:pt x="3303" y="1812"/>
                  <a:pt x="3337" y="1830"/>
                  <a:pt x="3372" y="1847"/>
                </a:cubicBezTo>
                <a:cubicBezTo>
                  <a:pt x="3374" y="1842"/>
                  <a:pt x="3377" y="1838"/>
                  <a:pt x="3379" y="1833"/>
                </a:cubicBezTo>
                <a:cubicBezTo>
                  <a:pt x="2721" y="1408"/>
                  <a:pt x="2043" y="1017"/>
                  <a:pt x="1363" y="626"/>
                </a:cubicBezTo>
                <a:close/>
                <a:moveTo>
                  <a:pt x="1003" y="2114"/>
                </a:moveTo>
                <a:cubicBezTo>
                  <a:pt x="961" y="2010"/>
                  <a:pt x="918" y="1912"/>
                  <a:pt x="883" y="1811"/>
                </a:cubicBezTo>
                <a:cubicBezTo>
                  <a:pt x="866" y="1763"/>
                  <a:pt x="839" y="1754"/>
                  <a:pt x="795" y="1759"/>
                </a:cubicBezTo>
                <a:cubicBezTo>
                  <a:pt x="812" y="1807"/>
                  <a:pt x="828" y="1852"/>
                  <a:pt x="843" y="1898"/>
                </a:cubicBezTo>
                <a:cubicBezTo>
                  <a:pt x="858" y="1946"/>
                  <a:pt x="871" y="1994"/>
                  <a:pt x="884" y="2042"/>
                </a:cubicBezTo>
                <a:cubicBezTo>
                  <a:pt x="905" y="2114"/>
                  <a:pt x="905" y="2114"/>
                  <a:pt x="981" y="2116"/>
                </a:cubicBezTo>
                <a:cubicBezTo>
                  <a:pt x="987" y="2116"/>
                  <a:pt x="993" y="2115"/>
                  <a:pt x="1003" y="2114"/>
                </a:cubicBezTo>
                <a:close/>
                <a:moveTo>
                  <a:pt x="1434" y="1858"/>
                </a:moveTo>
                <a:cubicBezTo>
                  <a:pt x="1435" y="1865"/>
                  <a:pt x="1434" y="1870"/>
                  <a:pt x="1436" y="1874"/>
                </a:cubicBezTo>
                <a:cubicBezTo>
                  <a:pt x="1465" y="1947"/>
                  <a:pt x="1493" y="2020"/>
                  <a:pt x="1523" y="2093"/>
                </a:cubicBezTo>
                <a:cubicBezTo>
                  <a:pt x="1552" y="2163"/>
                  <a:pt x="1561" y="2167"/>
                  <a:pt x="1644" y="2157"/>
                </a:cubicBezTo>
                <a:cubicBezTo>
                  <a:pt x="1614" y="2084"/>
                  <a:pt x="1579" y="2013"/>
                  <a:pt x="1557" y="1938"/>
                </a:cubicBezTo>
                <a:cubicBezTo>
                  <a:pt x="1538" y="1873"/>
                  <a:pt x="1498" y="1854"/>
                  <a:pt x="1434" y="1858"/>
                </a:cubicBezTo>
                <a:close/>
                <a:moveTo>
                  <a:pt x="1764" y="1917"/>
                </a:moveTo>
                <a:cubicBezTo>
                  <a:pt x="1794" y="2000"/>
                  <a:pt x="1825" y="2081"/>
                  <a:pt x="1855" y="2163"/>
                </a:cubicBezTo>
                <a:cubicBezTo>
                  <a:pt x="1859" y="2174"/>
                  <a:pt x="1866" y="2180"/>
                  <a:pt x="1877" y="2181"/>
                </a:cubicBezTo>
                <a:cubicBezTo>
                  <a:pt x="1904" y="2183"/>
                  <a:pt x="1930" y="2184"/>
                  <a:pt x="1963" y="2187"/>
                </a:cubicBezTo>
                <a:cubicBezTo>
                  <a:pt x="1933" y="2118"/>
                  <a:pt x="1899" y="2056"/>
                  <a:pt x="1879" y="1991"/>
                </a:cubicBezTo>
                <a:cubicBezTo>
                  <a:pt x="1860" y="1930"/>
                  <a:pt x="1824" y="1912"/>
                  <a:pt x="1764" y="1917"/>
                </a:cubicBezTo>
                <a:close/>
                <a:moveTo>
                  <a:pt x="1261" y="1833"/>
                </a:moveTo>
                <a:cubicBezTo>
                  <a:pt x="1280" y="1879"/>
                  <a:pt x="1297" y="1923"/>
                  <a:pt x="1316" y="1967"/>
                </a:cubicBezTo>
                <a:cubicBezTo>
                  <a:pt x="1339" y="2020"/>
                  <a:pt x="1362" y="2072"/>
                  <a:pt x="1385" y="2125"/>
                </a:cubicBezTo>
                <a:cubicBezTo>
                  <a:pt x="1399" y="2156"/>
                  <a:pt x="1430" y="2153"/>
                  <a:pt x="1450" y="2146"/>
                </a:cubicBezTo>
                <a:cubicBezTo>
                  <a:pt x="1469" y="2139"/>
                  <a:pt x="1448" y="2118"/>
                  <a:pt x="1443" y="2104"/>
                </a:cubicBezTo>
                <a:cubicBezTo>
                  <a:pt x="1418" y="2035"/>
                  <a:pt x="1384" y="1968"/>
                  <a:pt x="1365" y="1897"/>
                </a:cubicBezTo>
                <a:cubicBezTo>
                  <a:pt x="1349" y="1838"/>
                  <a:pt x="1316" y="1827"/>
                  <a:pt x="1261" y="1833"/>
                </a:cubicBezTo>
                <a:close/>
                <a:moveTo>
                  <a:pt x="1300" y="2132"/>
                </a:moveTo>
                <a:cubicBezTo>
                  <a:pt x="1258" y="2028"/>
                  <a:pt x="1219" y="1927"/>
                  <a:pt x="1177" y="1827"/>
                </a:cubicBezTo>
                <a:cubicBezTo>
                  <a:pt x="1166" y="1801"/>
                  <a:pt x="1136" y="1803"/>
                  <a:pt x="1118" y="1808"/>
                </a:cubicBezTo>
                <a:cubicBezTo>
                  <a:pt x="1100" y="1814"/>
                  <a:pt x="1118" y="1834"/>
                  <a:pt x="1123" y="1846"/>
                </a:cubicBezTo>
                <a:cubicBezTo>
                  <a:pt x="1154" y="1926"/>
                  <a:pt x="1190" y="2005"/>
                  <a:pt x="1217" y="2086"/>
                </a:cubicBezTo>
                <a:cubicBezTo>
                  <a:pt x="1232" y="2131"/>
                  <a:pt x="1257" y="2141"/>
                  <a:pt x="1300" y="2132"/>
                </a:cubicBezTo>
                <a:close/>
                <a:moveTo>
                  <a:pt x="1148" y="2122"/>
                </a:moveTo>
                <a:cubicBezTo>
                  <a:pt x="1133" y="2084"/>
                  <a:pt x="1119" y="2049"/>
                  <a:pt x="1105" y="2014"/>
                </a:cubicBezTo>
                <a:cubicBezTo>
                  <a:pt x="1079" y="1947"/>
                  <a:pt x="1052" y="1879"/>
                  <a:pt x="1027" y="1811"/>
                </a:cubicBezTo>
                <a:cubicBezTo>
                  <a:pt x="1015" y="1778"/>
                  <a:pt x="985" y="1777"/>
                  <a:pt x="965" y="1784"/>
                </a:cubicBezTo>
                <a:cubicBezTo>
                  <a:pt x="945" y="1790"/>
                  <a:pt x="965" y="1812"/>
                  <a:pt x="970" y="1825"/>
                </a:cubicBezTo>
                <a:cubicBezTo>
                  <a:pt x="1004" y="1912"/>
                  <a:pt x="1042" y="1998"/>
                  <a:pt x="1075" y="2086"/>
                </a:cubicBezTo>
                <a:cubicBezTo>
                  <a:pt x="1089" y="2120"/>
                  <a:pt x="1108" y="2133"/>
                  <a:pt x="1148" y="2122"/>
                </a:cubicBezTo>
                <a:close/>
                <a:moveTo>
                  <a:pt x="2099" y="1972"/>
                </a:moveTo>
                <a:cubicBezTo>
                  <a:pt x="2114" y="2027"/>
                  <a:pt x="2138" y="2076"/>
                  <a:pt x="2160" y="2125"/>
                </a:cubicBezTo>
                <a:cubicBezTo>
                  <a:pt x="2193" y="2202"/>
                  <a:pt x="2194" y="2202"/>
                  <a:pt x="2285" y="2194"/>
                </a:cubicBezTo>
                <a:cubicBezTo>
                  <a:pt x="2260" y="2142"/>
                  <a:pt x="2230" y="2092"/>
                  <a:pt x="2212" y="2039"/>
                </a:cubicBezTo>
                <a:cubicBezTo>
                  <a:pt x="2193" y="1982"/>
                  <a:pt x="2158" y="1965"/>
                  <a:pt x="2099" y="1972"/>
                </a:cubicBezTo>
                <a:close/>
                <a:moveTo>
                  <a:pt x="2468" y="2015"/>
                </a:moveTo>
                <a:cubicBezTo>
                  <a:pt x="2475" y="2078"/>
                  <a:pt x="2515" y="2129"/>
                  <a:pt x="2528" y="2189"/>
                </a:cubicBezTo>
                <a:cubicBezTo>
                  <a:pt x="2532" y="2209"/>
                  <a:pt x="2567" y="2197"/>
                  <a:pt x="2588" y="2197"/>
                </a:cubicBezTo>
                <a:cubicBezTo>
                  <a:pt x="2602" y="2198"/>
                  <a:pt x="2618" y="2204"/>
                  <a:pt x="2629" y="2190"/>
                </a:cubicBezTo>
                <a:cubicBezTo>
                  <a:pt x="2632" y="2187"/>
                  <a:pt x="2629" y="2178"/>
                  <a:pt x="2627" y="2173"/>
                </a:cubicBezTo>
                <a:cubicBezTo>
                  <a:pt x="2611" y="2129"/>
                  <a:pt x="2594" y="2086"/>
                  <a:pt x="2577" y="2042"/>
                </a:cubicBezTo>
                <a:cubicBezTo>
                  <a:pt x="2573" y="2030"/>
                  <a:pt x="2567" y="2020"/>
                  <a:pt x="2553" y="2020"/>
                </a:cubicBezTo>
                <a:cubicBezTo>
                  <a:pt x="2525" y="2019"/>
                  <a:pt x="2497" y="2010"/>
                  <a:pt x="2468" y="2015"/>
                </a:cubicBezTo>
                <a:close/>
                <a:moveTo>
                  <a:pt x="2276" y="1996"/>
                </a:moveTo>
                <a:cubicBezTo>
                  <a:pt x="2304" y="2059"/>
                  <a:pt x="2333" y="2120"/>
                  <a:pt x="2369" y="2177"/>
                </a:cubicBezTo>
                <a:cubicBezTo>
                  <a:pt x="2373" y="2183"/>
                  <a:pt x="2378" y="2190"/>
                  <a:pt x="2384" y="2194"/>
                </a:cubicBezTo>
                <a:cubicBezTo>
                  <a:pt x="2403" y="2205"/>
                  <a:pt x="2428" y="2206"/>
                  <a:pt x="2444" y="2196"/>
                </a:cubicBezTo>
                <a:cubicBezTo>
                  <a:pt x="2458" y="2188"/>
                  <a:pt x="2440" y="2170"/>
                  <a:pt x="2435" y="2156"/>
                </a:cubicBezTo>
                <a:cubicBezTo>
                  <a:pt x="2425" y="2126"/>
                  <a:pt x="2412" y="2097"/>
                  <a:pt x="2401" y="2067"/>
                </a:cubicBezTo>
                <a:cubicBezTo>
                  <a:pt x="2375" y="1991"/>
                  <a:pt x="2366" y="1986"/>
                  <a:pt x="2276" y="1996"/>
                </a:cubicBezTo>
                <a:close/>
                <a:moveTo>
                  <a:pt x="1941" y="1947"/>
                </a:moveTo>
                <a:cubicBezTo>
                  <a:pt x="1974" y="2019"/>
                  <a:pt x="2007" y="2086"/>
                  <a:pt x="2035" y="2156"/>
                </a:cubicBezTo>
                <a:cubicBezTo>
                  <a:pt x="2049" y="2189"/>
                  <a:pt x="2067" y="2199"/>
                  <a:pt x="2100" y="2187"/>
                </a:cubicBezTo>
                <a:cubicBezTo>
                  <a:pt x="2076" y="2126"/>
                  <a:pt x="2046" y="2068"/>
                  <a:pt x="2031" y="2006"/>
                </a:cubicBezTo>
                <a:cubicBezTo>
                  <a:pt x="2019" y="1956"/>
                  <a:pt x="1995" y="1943"/>
                  <a:pt x="1941" y="1947"/>
                </a:cubicBezTo>
                <a:close/>
                <a:moveTo>
                  <a:pt x="1618" y="1891"/>
                </a:moveTo>
                <a:cubicBezTo>
                  <a:pt x="1656" y="1981"/>
                  <a:pt x="1693" y="2067"/>
                  <a:pt x="1728" y="2154"/>
                </a:cubicBezTo>
                <a:cubicBezTo>
                  <a:pt x="1735" y="2171"/>
                  <a:pt x="1748" y="2173"/>
                  <a:pt x="1761" y="2170"/>
                </a:cubicBezTo>
                <a:cubicBezTo>
                  <a:pt x="1780" y="2165"/>
                  <a:pt x="1769" y="2151"/>
                  <a:pt x="1766" y="2141"/>
                </a:cubicBezTo>
                <a:cubicBezTo>
                  <a:pt x="1740" y="2071"/>
                  <a:pt x="1712" y="2002"/>
                  <a:pt x="1688" y="1932"/>
                </a:cubicBezTo>
                <a:cubicBezTo>
                  <a:pt x="1677" y="1899"/>
                  <a:pt x="1658" y="1886"/>
                  <a:pt x="1618" y="1891"/>
                </a:cubicBezTo>
                <a:close/>
                <a:moveTo>
                  <a:pt x="2765" y="2127"/>
                </a:moveTo>
                <a:cubicBezTo>
                  <a:pt x="2764" y="2127"/>
                  <a:pt x="2764" y="2127"/>
                  <a:pt x="2763" y="2127"/>
                </a:cubicBezTo>
                <a:cubicBezTo>
                  <a:pt x="2756" y="2104"/>
                  <a:pt x="2752" y="2080"/>
                  <a:pt x="2742" y="2058"/>
                </a:cubicBezTo>
                <a:cubicBezTo>
                  <a:pt x="2727" y="2024"/>
                  <a:pt x="2692" y="2032"/>
                  <a:pt x="2668" y="2037"/>
                </a:cubicBezTo>
                <a:cubicBezTo>
                  <a:pt x="2650" y="2041"/>
                  <a:pt x="2669" y="2065"/>
                  <a:pt x="2673" y="2078"/>
                </a:cubicBezTo>
                <a:cubicBezTo>
                  <a:pt x="2683" y="2111"/>
                  <a:pt x="2698" y="2143"/>
                  <a:pt x="2710" y="2175"/>
                </a:cubicBezTo>
                <a:cubicBezTo>
                  <a:pt x="2723" y="2211"/>
                  <a:pt x="2753" y="2202"/>
                  <a:pt x="2774" y="2196"/>
                </a:cubicBezTo>
                <a:cubicBezTo>
                  <a:pt x="2802" y="2188"/>
                  <a:pt x="2774" y="2167"/>
                  <a:pt x="2774" y="2152"/>
                </a:cubicBezTo>
                <a:cubicBezTo>
                  <a:pt x="2774" y="2144"/>
                  <a:pt x="2768" y="2135"/>
                  <a:pt x="2765" y="2127"/>
                </a:cubicBezTo>
                <a:close/>
                <a:moveTo>
                  <a:pt x="2827" y="2058"/>
                </a:moveTo>
                <a:cubicBezTo>
                  <a:pt x="2836" y="2101"/>
                  <a:pt x="2849" y="2139"/>
                  <a:pt x="2866" y="2176"/>
                </a:cubicBezTo>
                <a:cubicBezTo>
                  <a:pt x="2883" y="2211"/>
                  <a:pt x="2913" y="2191"/>
                  <a:pt x="2938" y="2195"/>
                </a:cubicBezTo>
                <a:cubicBezTo>
                  <a:pt x="2949" y="2197"/>
                  <a:pt x="2952" y="2191"/>
                  <a:pt x="2952" y="2179"/>
                </a:cubicBezTo>
                <a:cubicBezTo>
                  <a:pt x="2950" y="2099"/>
                  <a:pt x="2908" y="2057"/>
                  <a:pt x="2827" y="2058"/>
                </a:cubicBezTo>
                <a:close/>
                <a:moveTo>
                  <a:pt x="3096" y="2140"/>
                </a:moveTo>
                <a:cubicBezTo>
                  <a:pt x="3094" y="2131"/>
                  <a:pt x="3093" y="2126"/>
                  <a:pt x="3091" y="2122"/>
                </a:cubicBezTo>
                <a:cubicBezTo>
                  <a:pt x="3081" y="2088"/>
                  <a:pt x="3044" y="2063"/>
                  <a:pt x="3016" y="2078"/>
                </a:cubicBezTo>
                <a:cubicBezTo>
                  <a:pt x="2986" y="2095"/>
                  <a:pt x="3019" y="2119"/>
                  <a:pt x="3019" y="2140"/>
                </a:cubicBezTo>
                <a:cubicBezTo>
                  <a:pt x="3018" y="2145"/>
                  <a:pt x="3023" y="2151"/>
                  <a:pt x="3024" y="2157"/>
                </a:cubicBezTo>
                <a:cubicBezTo>
                  <a:pt x="3035" y="2203"/>
                  <a:pt x="3073" y="2196"/>
                  <a:pt x="3098" y="2187"/>
                </a:cubicBezTo>
                <a:cubicBezTo>
                  <a:pt x="3126" y="2176"/>
                  <a:pt x="3095" y="2153"/>
                  <a:pt x="3096" y="2140"/>
                </a:cubicBezTo>
                <a:close/>
                <a:moveTo>
                  <a:pt x="3287" y="2187"/>
                </a:moveTo>
                <a:cubicBezTo>
                  <a:pt x="3264" y="2099"/>
                  <a:pt x="3257" y="2093"/>
                  <a:pt x="3190" y="2094"/>
                </a:cubicBezTo>
                <a:cubicBezTo>
                  <a:pt x="3171" y="2094"/>
                  <a:pt x="3167" y="2099"/>
                  <a:pt x="3170" y="2118"/>
                </a:cubicBezTo>
                <a:cubicBezTo>
                  <a:pt x="3183" y="2183"/>
                  <a:pt x="3208" y="2199"/>
                  <a:pt x="3287" y="2187"/>
                </a:cubicBezTo>
                <a:close/>
                <a:moveTo>
                  <a:pt x="3453" y="2164"/>
                </a:moveTo>
                <a:cubicBezTo>
                  <a:pt x="3445" y="2135"/>
                  <a:pt x="3427" y="2127"/>
                  <a:pt x="3373" y="2123"/>
                </a:cubicBezTo>
                <a:cubicBezTo>
                  <a:pt x="3352" y="2121"/>
                  <a:pt x="3349" y="2129"/>
                  <a:pt x="3357" y="2145"/>
                </a:cubicBezTo>
                <a:cubicBezTo>
                  <a:pt x="3362" y="2158"/>
                  <a:pt x="3367" y="2171"/>
                  <a:pt x="3376" y="2181"/>
                </a:cubicBezTo>
                <a:cubicBezTo>
                  <a:pt x="3396" y="2202"/>
                  <a:pt x="3424" y="2193"/>
                  <a:pt x="3448" y="2192"/>
                </a:cubicBezTo>
                <a:cubicBezTo>
                  <a:pt x="3467" y="2192"/>
                  <a:pt x="3453" y="2174"/>
                  <a:pt x="3453" y="2164"/>
                </a:cubicBezTo>
                <a:close/>
                <a:moveTo>
                  <a:pt x="3613" y="2175"/>
                </a:moveTo>
                <a:cubicBezTo>
                  <a:pt x="3604" y="2154"/>
                  <a:pt x="3581" y="2161"/>
                  <a:pt x="3564" y="2156"/>
                </a:cubicBezTo>
                <a:cubicBezTo>
                  <a:pt x="3554" y="2154"/>
                  <a:pt x="3537" y="2144"/>
                  <a:pt x="3535" y="2163"/>
                </a:cubicBezTo>
                <a:cubicBezTo>
                  <a:pt x="3533" y="2176"/>
                  <a:pt x="3537" y="2195"/>
                  <a:pt x="3556" y="2198"/>
                </a:cubicBezTo>
                <a:cubicBezTo>
                  <a:pt x="3571" y="2200"/>
                  <a:pt x="3586" y="2200"/>
                  <a:pt x="3601" y="2200"/>
                </a:cubicBezTo>
                <a:cubicBezTo>
                  <a:pt x="3617" y="2200"/>
                  <a:pt x="3615" y="2188"/>
                  <a:pt x="3613" y="2175"/>
                </a:cubicBezTo>
                <a:close/>
              </a:path>
            </a:pathLst>
          </a:custGeom>
          <a:solidFill>
            <a:schemeClr val="tx1">
              <a:lumMod val="75000"/>
              <a:lumOff val="2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32" name="标题 1"/>
          <p:cNvSpPr txBox="1"/>
          <p:nvPr/>
        </p:nvSpPr>
        <p:spPr>
          <a:xfrm rot="1080004" flipH="1">
            <a:off x="7415891" y="1131774"/>
            <a:ext cx="1823084" cy="510553"/>
          </a:xfrm>
          <a:custGeom>
            <a:avLst/>
            <a:gdLst>
              <a:gd name="connsiteX0" fmla="*/ 43905 w 1823084"/>
              <a:gd name="connsiteY0" fmla="*/ 282082 h 510553"/>
              <a:gd name="connsiteX1" fmla="*/ 24904 w 1823084"/>
              <a:gd name="connsiteY1" fmla="*/ 287265 h 510553"/>
              <a:gd name="connsiteX2" fmla="*/ 105 w 1823084"/>
              <a:gd name="connsiteY2" fmla="*/ 354955 h 510553"/>
              <a:gd name="connsiteX3" fmla="*/ 13309 w 1823084"/>
              <a:gd name="connsiteY3" fmla="*/ 368882 h 510553"/>
              <a:gd name="connsiteX4" fmla="*/ 25548 w 1823084"/>
              <a:gd name="connsiteY4" fmla="*/ 352688 h 510553"/>
              <a:gd name="connsiteX5" fmla="*/ 45516 w 1823084"/>
              <a:gd name="connsiteY5" fmla="*/ 301515 h 510553"/>
              <a:gd name="connsiteX6" fmla="*/ 43905 w 1823084"/>
              <a:gd name="connsiteY6" fmla="*/ 282082 h 510553"/>
              <a:gd name="connsiteX7" fmla="*/ 530745 w 1823084"/>
              <a:gd name="connsiteY7" fmla="*/ 428343 h 510553"/>
              <a:gd name="connsiteX8" fmla="*/ 522035 w 1823084"/>
              <a:gd name="connsiteY8" fmla="*/ 428020 h 510553"/>
              <a:gd name="connsiteX9" fmla="*/ 513647 w 1823084"/>
              <a:gd name="connsiteY9" fmla="*/ 438977 h 510553"/>
              <a:gd name="connsiteX10" fmla="*/ 523325 w 1823084"/>
              <a:gd name="connsiteY10" fmla="*/ 452189 h 510553"/>
              <a:gd name="connsiteX11" fmla="*/ 574942 w 1823084"/>
              <a:gd name="connsiteY11" fmla="*/ 472169 h 510553"/>
              <a:gd name="connsiteX12" fmla="*/ 593331 w 1823084"/>
              <a:gd name="connsiteY12" fmla="*/ 467336 h 510553"/>
              <a:gd name="connsiteX13" fmla="*/ 584942 w 1823084"/>
              <a:gd name="connsiteY13" fmla="*/ 449611 h 510553"/>
              <a:gd name="connsiteX14" fmla="*/ 530745 w 1823084"/>
              <a:gd name="connsiteY14" fmla="*/ 428343 h 510553"/>
              <a:gd name="connsiteX15" fmla="*/ 454133 w 1823084"/>
              <a:gd name="connsiteY15" fmla="*/ 337828 h 510553"/>
              <a:gd name="connsiteX16" fmla="*/ 444266 w 1823084"/>
              <a:gd name="connsiteY16" fmla="*/ 337707 h 510553"/>
              <a:gd name="connsiteX17" fmla="*/ 437768 w 1823084"/>
              <a:gd name="connsiteY17" fmla="*/ 353517 h 510553"/>
              <a:gd name="connsiteX18" fmla="*/ 444915 w 1823084"/>
              <a:gd name="connsiteY18" fmla="*/ 372877 h 510553"/>
              <a:gd name="connsiteX19" fmla="*/ 444265 w 1823084"/>
              <a:gd name="connsiteY19" fmla="*/ 372877 h 510553"/>
              <a:gd name="connsiteX20" fmla="*/ 455636 w 1823084"/>
              <a:gd name="connsiteY20" fmla="*/ 401595 h 510553"/>
              <a:gd name="connsiteX21" fmla="*/ 471555 w 1823084"/>
              <a:gd name="connsiteY21" fmla="*/ 407080 h 510553"/>
              <a:gd name="connsiteX22" fmla="*/ 477402 w 1823084"/>
              <a:gd name="connsiteY22" fmla="*/ 392237 h 510553"/>
              <a:gd name="connsiteX23" fmla="*/ 460834 w 1823084"/>
              <a:gd name="connsiteY23" fmla="*/ 345451 h 510553"/>
              <a:gd name="connsiteX24" fmla="*/ 454133 w 1823084"/>
              <a:gd name="connsiteY24" fmla="*/ 337828 h 510553"/>
              <a:gd name="connsiteX25" fmla="*/ 728583 w 1823084"/>
              <a:gd name="connsiteY25" fmla="*/ 426094 h 510553"/>
              <a:gd name="connsiteX26" fmla="*/ 717700 w 1823084"/>
              <a:gd name="connsiteY26" fmla="*/ 426977 h 510553"/>
              <a:gd name="connsiteX27" fmla="*/ 662563 w 1823084"/>
              <a:gd name="connsiteY27" fmla="*/ 451694 h 510553"/>
              <a:gd name="connsiteX28" fmla="*/ 656437 w 1823084"/>
              <a:gd name="connsiteY28" fmla="*/ 467424 h 510553"/>
              <a:gd name="connsiteX29" fmla="*/ 673849 w 1823084"/>
              <a:gd name="connsiteY29" fmla="*/ 473523 h 510553"/>
              <a:gd name="connsiteX30" fmla="*/ 728018 w 1823084"/>
              <a:gd name="connsiteY30" fmla="*/ 449769 h 510553"/>
              <a:gd name="connsiteX31" fmla="*/ 736079 w 1823084"/>
              <a:gd name="connsiteY31" fmla="*/ 433397 h 510553"/>
              <a:gd name="connsiteX32" fmla="*/ 728583 w 1823084"/>
              <a:gd name="connsiteY32" fmla="*/ 426094 h 510553"/>
              <a:gd name="connsiteX33" fmla="*/ 94443 w 1823084"/>
              <a:gd name="connsiteY33" fmla="*/ 167199 h 510553"/>
              <a:gd name="connsiteX34" fmla="*/ 79838 w 1823084"/>
              <a:gd name="connsiteY34" fmla="*/ 173843 h 510553"/>
              <a:gd name="connsiteX35" fmla="*/ 42179 w 1823084"/>
              <a:gd name="connsiteY35" fmla="*/ 226679 h 510553"/>
              <a:gd name="connsiteX36" fmla="*/ 43144 w 1823084"/>
              <a:gd name="connsiteY36" fmla="*/ 249552 h 510553"/>
              <a:gd name="connsiteX37" fmla="*/ 63744 w 1823084"/>
              <a:gd name="connsiteY37" fmla="*/ 239565 h 510553"/>
              <a:gd name="connsiteX38" fmla="*/ 99795 w 1823084"/>
              <a:gd name="connsiteY38" fmla="*/ 188985 h 510553"/>
              <a:gd name="connsiteX39" fmla="*/ 103979 w 1823084"/>
              <a:gd name="connsiteY39" fmla="*/ 175776 h 510553"/>
              <a:gd name="connsiteX40" fmla="*/ 94443 w 1823084"/>
              <a:gd name="connsiteY40" fmla="*/ 167199 h 510553"/>
              <a:gd name="connsiteX41" fmla="*/ 1140821 w 1823084"/>
              <a:gd name="connsiteY41" fmla="*/ 486437 h 510553"/>
              <a:gd name="connsiteX42" fmla="*/ 1064708 w 1823084"/>
              <a:gd name="connsiteY42" fmla="*/ 477434 h 510553"/>
              <a:gd name="connsiteX43" fmla="*/ 1051807 w 1823084"/>
              <a:gd name="connsiteY43" fmla="*/ 486437 h 510553"/>
              <a:gd name="connsiteX44" fmla="*/ 1059548 w 1823084"/>
              <a:gd name="connsiteY44" fmla="*/ 500263 h 510553"/>
              <a:gd name="connsiteX45" fmla="*/ 1139209 w 1823084"/>
              <a:gd name="connsiteY45" fmla="*/ 510553 h 510553"/>
              <a:gd name="connsiteX46" fmla="*/ 1150819 w 1823084"/>
              <a:gd name="connsiteY46" fmla="*/ 497370 h 510553"/>
              <a:gd name="connsiteX47" fmla="*/ 1140821 w 1823084"/>
              <a:gd name="connsiteY47" fmla="*/ 486437 h 510553"/>
              <a:gd name="connsiteX48" fmla="*/ 968137 w 1823084"/>
              <a:gd name="connsiteY48" fmla="*/ 420184 h 510553"/>
              <a:gd name="connsiteX49" fmla="*/ 954539 w 1823084"/>
              <a:gd name="connsiteY49" fmla="*/ 425672 h 510553"/>
              <a:gd name="connsiteX50" fmla="*/ 956157 w 1823084"/>
              <a:gd name="connsiteY50" fmla="*/ 439229 h 510553"/>
              <a:gd name="connsiteX51" fmla="*/ 993067 w 1823084"/>
              <a:gd name="connsiteY51" fmla="*/ 469895 h 510553"/>
              <a:gd name="connsiteX52" fmla="*/ 1006665 w 1823084"/>
              <a:gd name="connsiteY52" fmla="*/ 468604 h 510553"/>
              <a:gd name="connsiteX53" fmla="*/ 1008608 w 1823084"/>
              <a:gd name="connsiteY53" fmla="*/ 453110 h 510553"/>
              <a:gd name="connsiteX54" fmla="*/ 968137 w 1823084"/>
              <a:gd name="connsiteY54" fmla="*/ 420184 h 510553"/>
              <a:gd name="connsiteX55" fmla="*/ 769445 w 1823084"/>
              <a:gd name="connsiteY55" fmla="*/ 309423 h 510553"/>
              <a:gd name="connsiteX56" fmla="*/ 758124 w 1823084"/>
              <a:gd name="connsiteY56" fmla="*/ 305792 h 510553"/>
              <a:gd name="connsiteX57" fmla="*/ 749034 w 1823084"/>
              <a:gd name="connsiteY57" fmla="*/ 318379 h 510553"/>
              <a:gd name="connsiteX58" fmla="*/ 746762 w 1823084"/>
              <a:gd name="connsiteY58" fmla="*/ 367114 h 510553"/>
              <a:gd name="connsiteX59" fmla="*/ 754553 w 1823084"/>
              <a:gd name="connsiteY59" fmla="*/ 381960 h 510553"/>
              <a:gd name="connsiteX60" fmla="*/ 769810 w 1823084"/>
              <a:gd name="connsiteY60" fmla="*/ 374214 h 510553"/>
              <a:gd name="connsiteX61" fmla="*/ 776627 w 1823084"/>
              <a:gd name="connsiteY61" fmla="*/ 320315 h 510553"/>
              <a:gd name="connsiteX62" fmla="*/ 769445 w 1823084"/>
              <a:gd name="connsiteY62" fmla="*/ 309423 h 510553"/>
              <a:gd name="connsiteX63" fmla="*/ 464523 w 1823084"/>
              <a:gd name="connsiteY63" fmla="*/ 203866 h 510553"/>
              <a:gd name="connsiteX64" fmla="*/ 448689 w 1823084"/>
              <a:gd name="connsiteY64" fmla="*/ 210320 h 510553"/>
              <a:gd name="connsiteX65" fmla="*/ 435440 w 1823084"/>
              <a:gd name="connsiteY65" fmla="*/ 275172 h 510553"/>
              <a:gd name="connsiteX66" fmla="*/ 447396 w 1823084"/>
              <a:gd name="connsiteY66" fmla="*/ 287109 h 510553"/>
              <a:gd name="connsiteX67" fmla="*/ 460000 w 1823084"/>
              <a:gd name="connsiteY67" fmla="*/ 275494 h 510553"/>
              <a:gd name="connsiteX68" fmla="*/ 470986 w 1823084"/>
              <a:gd name="connsiteY68" fmla="*/ 219676 h 510553"/>
              <a:gd name="connsiteX69" fmla="*/ 464523 w 1823084"/>
              <a:gd name="connsiteY69" fmla="*/ 203866 h 510553"/>
              <a:gd name="connsiteX70" fmla="*/ 1256966 w 1823084"/>
              <a:gd name="connsiteY70" fmla="*/ 453281 h 510553"/>
              <a:gd name="connsiteX71" fmla="*/ 1240508 w 1823084"/>
              <a:gd name="connsiteY71" fmla="*/ 450375 h 510553"/>
              <a:gd name="connsiteX72" fmla="*/ 1205657 w 1823084"/>
              <a:gd name="connsiteY72" fmla="*/ 479755 h 510553"/>
              <a:gd name="connsiteX73" fmla="*/ 1202107 w 1823084"/>
              <a:gd name="connsiteY73" fmla="*/ 497835 h 510553"/>
              <a:gd name="connsiteX74" fmla="*/ 1221469 w 1823084"/>
              <a:gd name="connsiteY74" fmla="*/ 498803 h 510553"/>
              <a:gd name="connsiteX75" fmla="*/ 1255353 w 1823084"/>
              <a:gd name="connsiteY75" fmla="*/ 469101 h 510553"/>
              <a:gd name="connsiteX76" fmla="*/ 1256966 w 1823084"/>
              <a:gd name="connsiteY76" fmla="*/ 453281 h 510553"/>
              <a:gd name="connsiteX77" fmla="*/ 185792 w 1823084"/>
              <a:gd name="connsiteY77" fmla="*/ 86011 h 510553"/>
              <a:gd name="connsiteX78" fmla="*/ 175118 w 1823084"/>
              <a:gd name="connsiteY78" fmla="*/ 86654 h 510553"/>
              <a:gd name="connsiteX79" fmla="*/ 135809 w 1823084"/>
              <a:gd name="connsiteY79" fmla="*/ 112705 h 510553"/>
              <a:gd name="connsiteX80" fmla="*/ 134520 w 1823084"/>
              <a:gd name="connsiteY80" fmla="*/ 128142 h 510553"/>
              <a:gd name="connsiteX81" fmla="*/ 151920 w 1823084"/>
              <a:gd name="connsiteY81" fmla="*/ 130393 h 510553"/>
              <a:gd name="connsiteX82" fmla="*/ 183818 w 1823084"/>
              <a:gd name="connsiteY82" fmla="*/ 109167 h 510553"/>
              <a:gd name="connsiteX83" fmla="*/ 192840 w 1823084"/>
              <a:gd name="connsiteY83" fmla="*/ 94051 h 510553"/>
              <a:gd name="connsiteX84" fmla="*/ 185792 w 1823084"/>
              <a:gd name="connsiteY84" fmla="*/ 86011 h 510553"/>
              <a:gd name="connsiteX85" fmla="*/ 940650 w 1823084"/>
              <a:gd name="connsiteY85" fmla="*/ 294993 h 510553"/>
              <a:gd name="connsiteX86" fmla="*/ 927098 w 1823084"/>
              <a:gd name="connsiteY86" fmla="*/ 308868 h 510553"/>
              <a:gd name="connsiteX87" fmla="*/ 930325 w 1823084"/>
              <a:gd name="connsiteY87" fmla="*/ 368237 h 510553"/>
              <a:gd name="connsiteX88" fmla="*/ 934519 w 1823084"/>
              <a:gd name="connsiteY88" fmla="*/ 379207 h 510553"/>
              <a:gd name="connsiteX89" fmla="*/ 954202 w 1823084"/>
              <a:gd name="connsiteY89" fmla="*/ 388887 h 510553"/>
              <a:gd name="connsiteX90" fmla="*/ 956784 w 1823084"/>
              <a:gd name="connsiteY90" fmla="*/ 368559 h 510553"/>
              <a:gd name="connsiteX91" fmla="*/ 952266 w 1823084"/>
              <a:gd name="connsiteY91" fmla="*/ 350491 h 510553"/>
              <a:gd name="connsiteX92" fmla="*/ 951621 w 1823084"/>
              <a:gd name="connsiteY92" fmla="*/ 309513 h 510553"/>
              <a:gd name="connsiteX93" fmla="*/ 940650 w 1823084"/>
              <a:gd name="connsiteY93" fmla="*/ 294993 h 510553"/>
              <a:gd name="connsiteX94" fmla="*/ 703517 w 1823084"/>
              <a:gd name="connsiteY94" fmla="*/ 168293 h 510553"/>
              <a:gd name="connsiteX95" fmla="*/ 693388 w 1823084"/>
              <a:gd name="connsiteY95" fmla="*/ 170113 h 510553"/>
              <a:gd name="connsiteX96" fmla="*/ 693067 w 1823084"/>
              <a:gd name="connsiteY96" fmla="*/ 190503 h 510553"/>
              <a:gd name="connsiteX97" fmla="*/ 723615 w 1823084"/>
              <a:gd name="connsiteY97" fmla="*/ 234841 h 510553"/>
              <a:gd name="connsiteX98" fmla="*/ 740337 w 1823084"/>
              <a:gd name="connsiteY98" fmla="*/ 241961 h 510553"/>
              <a:gd name="connsiteX99" fmla="*/ 745481 w 1823084"/>
              <a:gd name="connsiteY99" fmla="*/ 223190 h 510553"/>
              <a:gd name="connsiteX100" fmla="*/ 711717 w 1823084"/>
              <a:gd name="connsiteY100" fmla="*/ 174968 h 510553"/>
              <a:gd name="connsiteX101" fmla="*/ 703517 w 1823084"/>
              <a:gd name="connsiteY101" fmla="*/ 168293 h 510553"/>
              <a:gd name="connsiteX102" fmla="*/ 331697 w 1823084"/>
              <a:gd name="connsiteY102" fmla="*/ 44176 h 510553"/>
              <a:gd name="connsiteX103" fmla="*/ 321337 w 1823084"/>
              <a:gd name="connsiteY103" fmla="*/ 41304 h 510553"/>
              <a:gd name="connsiteX104" fmla="*/ 312629 w 1823084"/>
              <a:gd name="connsiteY104" fmla="*/ 41304 h 510553"/>
              <a:gd name="connsiteX105" fmla="*/ 257157 w 1823084"/>
              <a:gd name="connsiteY105" fmla="*/ 50043 h 510553"/>
              <a:gd name="connsiteX106" fmla="*/ 235549 w 1823084"/>
              <a:gd name="connsiteY106" fmla="*/ 58458 h 510553"/>
              <a:gd name="connsiteX107" fmla="*/ 228776 w 1823084"/>
              <a:gd name="connsiteY107" fmla="*/ 75288 h 510553"/>
              <a:gd name="connsiteX108" fmla="*/ 245869 w 1823084"/>
              <a:gd name="connsiteY108" fmla="*/ 80790 h 510553"/>
              <a:gd name="connsiteX109" fmla="*/ 270703 w 1823084"/>
              <a:gd name="connsiteY109" fmla="*/ 73670 h 510553"/>
              <a:gd name="connsiteX110" fmla="*/ 321981 w 1823084"/>
              <a:gd name="connsiteY110" fmla="*/ 65902 h 510553"/>
              <a:gd name="connsiteX111" fmla="*/ 336494 w 1823084"/>
              <a:gd name="connsiteY111" fmla="*/ 53603 h 510553"/>
              <a:gd name="connsiteX112" fmla="*/ 331697 w 1823084"/>
              <a:gd name="connsiteY112" fmla="*/ 44176 h 510553"/>
              <a:gd name="connsiteX113" fmla="*/ 1273611 w 1823084"/>
              <a:gd name="connsiteY113" fmla="*/ 332044 h 510553"/>
              <a:gd name="connsiteX114" fmla="*/ 1262935 w 1823084"/>
              <a:gd name="connsiteY114" fmla="*/ 342015 h 510553"/>
              <a:gd name="connsiteX115" fmla="*/ 1258729 w 1823084"/>
              <a:gd name="connsiteY115" fmla="*/ 402806 h 510553"/>
              <a:gd name="connsiteX116" fmla="*/ 1267464 w 1823084"/>
              <a:gd name="connsiteY116" fmla="*/ 416316 h 510553"/>
              <a:gd name="connsiteX117" fmla="*/ 1281375 w 1823084"/>
              <a:gd name="connsiteY117" fmla="*/ 408918 h 510553"/>
              <a:gd name="connsiteX118" fmla="*/ 1288493 w 1823084"/>
              <a:gd name="connsiteY118" fmla="*/ 346839 h 510553"/>
              <a:gd name="connsiteX119" fmla="*/ 1273611 w 1823084"/>
              <a:gd name="connsiteY119" fmla="*/ 332044 h 510553"/>
              <a:gd name="connsiteX120" fmla="*/ 620370 w 1823084"/>
              <a:gd name="connsiteY120" fmla="*/ 111730 h 510553"/>
              <a:gd name="connsiteX121" fmla="*/ 611023 w 1823084"/>
              <a:gd name="connsiteY121" fmla="*/ 119814 h 510553"/>
              <a:gd name="connsiteX122" fmla="*/ 615858 w 1823084"/>
              <a:gd name="connsiteY122" fmla="*/ 132748 h 510553"/>
              <a:gd name="connsiteX123" fmla="*/ 650988 w 1823084"/>
              <a:gd name="connsiteY123" fmla="*/ 155707 h 510553"/>
              <a:gd name="connsiteX124" fmla="*/ 664524 w 1823084"/>
              <a:gd name="connsiteY124" fmla="*/ 153766 h 510553"/>
              <a:gd name="connsiteX125" fmla="*/ 668070 w 1823084"/>
              <a:gd name="connsiteY125" fmla="*/ 142772 h 510553"/>
              <a:gd name="connsiteX126" fmla="*/ 620370 w 1823084"/>
              <a:gd name="connsiteY126" fmla="*/ 111730 h 510553"/>
              <a:gd name="connsiteX127" fmla="*/ 529054 w 1823084"/>
              <a:gd name="connsiteY127" fmla="*/ 75838 h 510553"/>
              <a:gd name="connsiteX128" fmla="*/ 515417 w 1823084"/>
              <a:gd name="connsiteY128" fmla="*/ 80123 h 510553"/>
              <a:gd name="connsiteX129" fmla="*/ 480238 w 1823084"/>
              <a:gd name="connsiteY129" fmla="*/ 123781 h 510553"/>
              <a:gd name="connsiteX130" fmla="*/ 481206 w 1823084"/>
              <a:gd name="connsiteY130" fmla="*/ 145449 h 510553"/>
              <a:gd name="connsiteX131" fmla="*/ 500571 w 1823084"/>
              <a:gd name="connsiteY131" fmla="*/ 138334 h 510553"/>
              <a:gd name="connsiteX132" fmla="*/ 533814 w 1823084"/>
              <a:gd name="connsiteY132" fmla="*/ 96616 h 510553"/>
              <a:gd name="connsiteX133" fmla="*/ 537364 w 1823084"/>
              <a:gd name="connsiteY133" fmla="*/ 84650 h 510553"/>
              <a:gd name="connsiteX134" fmla="*/ 529054 w 1823084"/>
              <a:gd name="connsiteY134" fmla="*/ 75838 h 510553"/>
              <a:gd name="connsiteX135" fmla="*/ 442784 w 1823084"/>
              <a:gd name="connsiteY135" fmla="*/ 43028 h 510553"/>
              <a:gd name="connsiteX136" fmla="*/ 422880 w 1823084"/>
              <a:gd name="connsiteY136" fmla="*/ 40439 h 510553"/>
              <a:gd name="connsiteX137" fmla="*/ 413891 w 1823084"/>
              <a:gd name="connsiteY137" fmla="*/ 52414 h 510553"/>
              <a:gd name="connsiteX138" fmla="*/ 423522 w 1823084"/>
              <a:gd name="connsiteY138" fmla="*/ 64066 h 510553"/>
              <a:gd name="connsiteX139" fmla="*/ 470073 w 1823084"/>
              <a:gd name="connsiteY139" fmla="*/ 79602 h 510553"/>
              <a:gd name="connsiteX140" fmla="*/ 484840 w 1823084"/>
              <a:gd name="connsiteY140" fmla="*/ 74423 h 510553"/>
              <a:gd name="connsiteX141" fmla="*/ 480346 w 1823084"/>
              <a:gd name="connsiteY141" fmla="*/ 57916 h 510553"/>
              <a:gd name="connsiteX142" fmla="*/ 442784 w 1823084"/>
              <a:gd name="connsiteY142" fmla="*/ 43028 h 510553"/>
              <a:gd name="connsiteX143" fmla="*/ 1008202 w 1823084"/>
              <a:gd name="connsiteY143" fmla="*/ 172533 h 510553"/>
              <a:gd name="connsiteX144" fmla="*/ 995003 w 1823084"/>
              <a:gd name="connsiteY144" fmla="*/ 169306 h 510553"/>
              <a:gd name="connsiteX145" fmla="*/ 982126 w 1823084"/>
              <a:gd name="connsiteY145" fmla="*/ 180601 h 510553"/>
              <a:gd name="connsiteX146" fmla="*/ 955084 w 1823084"/>
              <a:gd name="connsiteY146" fmla="*/ 218681 h 510553"/>
              <a:gd name="connsiteX147" fmla="*/ 954440 w 1823084"/>
              <a:gd name="connsiteY147" fmla="*/ 238043 h 510553"/>
              <a:gd name="connsiteX148" fmla="*/ 974400 w 1823084"/>
              <a:gd name="connsiteY148" fmla="*/ 234171 h 510553"/>
              <a:gd name="connsiteX149" fmla="*/ 1008846 w 1823084"/>
              <a:gd name="connsiteY149" fmla="*/ 187378 h 510553"/>
              <a:gd name="connsiteX150" fmla="*/ 1008202 w 1823084"/>
              <a:gd name="connsiteY150" fmla="*/ 172533 h 510553"/>
              <a:gd name="connsiteX151" fmla="*/ 1218428 w 1823084"/>
              <a:gd name="connsiteY151" fmla="*/ 211086 h 510553"/>
              <a:gd name="connsiteX152" fmla="*/ 1207823 w 1823084"/>
              <a:gd name="connsiteY152" fmla="*/ 214112 h 510553"/>
              <a:gd name="connsiteX153" fmla="*/ 1209113 w 1823084"/>
              <a:gd name="connsiteY153" fmla="*/ 233800 h 510553"/>
              <a:gd name="connsiteX154" fmla="*/ 1235243 w 1823084"/>
              <a:gd name="connsiteY154" fmla="*/ 274143 h 510553"/>
              <a:gd name="connsiteX155" fmla="*/ 1252341 w 1823084"/>
              <a:gd name="connsiteY155" fmla="*/ 282858 h 510553"/>
              <a:gd name="connsiteX156" fmla="*/ 1258148 w 1823084"/>
              <a:gd name="connsiteY156" fmla="*/ 263493 h 510553"/>
              <a:gd name="connsiteX157" fmla="*/ 1227824 w 1823084"/>
              <a:gd name="connsiteY157" fmla="*/ 217985 h 510553"/>
              <a:gd name="connsiteX158" fmla="*/ 1218428 w 1823084"/>
              <a:gd name="connsiteY158" fmla="*/ 211086 h 510553"/>
              <a:gd name="connsiteX159" fmla="*/ 625687 w 1823084"/>
              <a:gd name="connsiteY159" fmla="*/ 4810 h 510553"/>
              <a:gd name="connsiteX160" fmla="*/ 614160 w 1823084"/>
              <a:gd name="connsiteY160" fmla="*/ 4407 h 510553"/>
              <a:gd name="connsiteX161" fmla="*/ 569980 w 1823084"/>
              <a:gd name="connsiteY161" fmla="*/ 24391 h 510553"/>
              <a:gd name="connsiteX162" fmla="*/ 564497 w 1823084"/>
              <a:gd name="connsiteY162" fmla="*/ 44698 h 510553"/>
              <a:gd name="connsiteX163" fmla="*/ 584814 w 1823084"/>
              <a:gd name="connsiteY163" fmla="*/ 44376 h 510553"/>
              <a:gd name="connsiteX164" fmla="*/ 614482 w 1823084"/>
              <a:gd name="connsiteY164" fmla="*/ 29871 h 510553"/>
              <a:gd name="connsiteX165" fmla="*/ 618674 w 1823084"/>
              <a:gd name="connsiteY165" fmla="*/ 29226 h 510553"/>
              <a:gd name="connsiteX166" fmla="*/ 632863 w 1823084"/>
              <a:gd name="connsiteY166" fmla="*/ 13432 h 510553"/>
              <a:gd name="connsiteX167" fmla="*/ 625687 w 1823084"/>
              <a:gd name="connsiteY167" fmla="*/ 4810 h 510553"/>
              <a:gd name="connsiteX168" fmla="*/ 1142006 w 1823084"/>
              <a:gd name="connsiteY168" fmla="*/ 145222 h 510553"/>
              <a:gd name="connsiteX169" fmla="*/ 1127885 w 1823084"/>
              <a:gd name="connsiteY169" fmla="*/ 149435 h 510553"/>
              <a:gd name="connsiteX170" fmla="*/ 1129169 w 1823084"/>
              <a:gd name="connsiteY170" fmla="*/ 164018 h 510553"/>
              <a:gd name="connsiteX171" fmla="*/ 1159657 w 1823084"/>
              <a:gd name="connsiteY171" fmla="*/ 196748 h 510553"/>
              <a:gd name="connsiteX172" fmla="*/ 1174098 w 1823084"/>
              <a:gd name="connsiteY172" fmla="*/ 197720 h 510553"/>
              <a:gd name="connsiteX173" fmla="*/ 1177629 w 1823084"/>
              <a:gd name="connsiteY173" fmla="*/ 181841 h 510553"/>
              <a:gd name="connsiteX174" fmla="*/ 1142006 w 1823084"/>
              <a:gd name="connsiteY174" fmla="*/ 145222 h 510553"/>
              <a:gd name="connsiteX175" fmla="*/ 755240 w 1823084"/>
              <a:gd name="connsiteY175" fmla="*/ 2504 h 510553"/>
              <a:gd name="connsiteX176" fmla="*/ 697976 w 1823084"/>
              <a:gd name="connsiteY176" fmla="*/ 1860 h 510553"/>
              <a:gd name="connsiteX177" fmla="*/ 684464 w 1823084"/>
              <a:gd name="connsiteY177" fmla="*/ 19267 h 510553"/>
              <a:gd name="connsiteX178" fmla="*/ 703445 w 1823084"/>
              <a:gd name="connsiteY178" fmla="*/ 27326 h 510553"/>
              <a:gd name="connsiteX179" fmla="*/ 750736 w 1823084"/>
              <a:gd name="connsiteY179" fmla="*/ 27004 h 510553"/>
              <a:gd name="connsiteX180" fmla="*/ 768109 w 1823084"/>
              <a:gd name="connsiteY180" fmla="*/ 18622 h 510553"/>
              <a:gd name="connsiteX181" fmla="*/ 755240 w 1823084"/>
              <a:gd name="connsiteY181" fmla="*/ 2504 h 510553"/>
              <a:gd name="connsiteX182" fmla="*/ 857686 w 1823084"/>
              <a:gd name="connsiteY182" fmla="*/ 16686 h 510553"/>
              <a:gd name="connsiteX183" fmla="*/ 831046 w 1823084"/>
              <a:gd name="connsiteY183" fmla="*/ 13759 h 510553"/>
              <a:gd name="connsiteX184" fmla="*/ 818811 w 1823084"/>
              <a:gd name="connsiteY184" fmla="*/ 25625 h 510553"/>
              <a:gd name="connsiteX185" fmla="*/ 830080 w 1823084"/>
              <a:gd name="connsiteY185" fmla="*/ 38453 h 510553"/>
              <a:gd name="connsiteX186" fmla="*/ 874830 w 1823084"/>
              <a:gd name="connsiteY186" fmla="*/ 47753 h 510553"/>
              <a:gd name="connsiteX187" fmla="*/ 889317 w 1823084"/>
              <a:gd name="connsiteY187" fmla="*/ 41660 h 510553"/>
              <a:gd name="connsiteX188" fmla="*/ 883844 w 1823084"/>
              <a:gd name="connsiteY188" fmla="*/ 25625 h 510553"/>
              <a:gd name="connsiteX189" fmla="*/ 857686 w 1823084"/>
              <a:gd name="connsiteY189" fmla="*/ 16686 h 510553"/>
              <a:gd name="connsiteX190" fmla="*/ 1119415 w 1823084"/>
              <a:gd name="connsiteY190" fmla="*/ 97487 h 510553"/>
              <a:gd name="connsiteX191" fmla="*/ 1108018 w 1823084"/>
              <a:gd name="connsiteY191" fmla="*/ 99011 h 510553"/>
              <a:gd name="connsiteX192" fmla="*/ 1061625 w 1823084"/>
              <a:gd name="connsiteY192" fmla="*/ 118905 h 510553"/>
              <a:gd name="connsiteX193" fmla="*/ 1052282 w 1823084"/>
              <a:gd name="connsiteY193" fmla="*/ 135911 h 510553"/>
              <a:gd name="connsiteX194" fmla="*/ 1069035 w 1823084"/>
              <a:gd name="connsiteY194" fmla="*/ 142649 h 510553"/>
              <a:gd name="connsiteX195" fmla="*/ 1117361 w 1823084"/>
              <a:gd name="connsiteY195" fmla="*/ 122434 h 510553"/>
              <a:gd name="connsiteX196" fmla="*/ 1127671 w 1823084"/>
              <a:gd name="connsiteY196" fmla="*/ 105107 h 510553"/>
              <a:gd name="connsiteX197" fmla="*/ 1119415 w 1823084"/>
              <a:gd name="connsiteY197" fmla="*/ 97487 h 510553"/>
              <a:gd name="connsiteX198" fmla="*/ 952330 w 1823084"/>
              <a:gd name="connsiteY198" fmla="*/ 41985 h 510553"/>
              <a:gd name="connsiteX199" fmla="*/ 932695 w 1823084"/>
              <a:gd name="connsiteY199" fmla="*/ 46503 h 510553"/>
              <a:gd name="connsiteX200" fmla="*/ 943639 w 1823084"/>
              <a:gd name="connsiteY200" fmla="*/ 65541 h 510553"/>
              <a:gd name="connsiteX201" fmla="*/ 991280 w 1823084"/>
              <a:gd name="connsiteY201" fmla="*/ 82966 h 510553"/>
              <a:gd name="connsiteX202" fmla="*/ 1006409 w 1823084"/>
              <a:gd name="connsiteY202" fmla="*/ 69091 h 510553"/>
              <a:gd name="connsiteX203" fmla="*/ 993211 w 1823084"/>
              <a:gd name="connsiteY203" fmla="*/ 56506 h 510553"/>
              <a:gd name="connsiteX204" fmla="*/ 952330 w 1823084"/>
              <a:gd name="connsiteY204" fmla="*/ 41985 h 510553"/>
              <a:gd name="connsiteX205" fmla="*/ 1267469 w 1823084"/>
              <a:gd name="connsiteY205" fmla="*/ 67049 h 510553"/>
              <a:gd name="connsiteX206" fmla="*/ 1255263 w 1823084"/>
              <a:gd name="connsiteY206" fmla="*/ 65442 h 510553"/>
              <a:gd name="connsiteX207" fmla="*/ 1206115 w 1823084"/>
              <a:gd name="connsiteY207" fmla="*/ 71227 h 510553"/>
              <a:gd name="connsiteX208" fmla="*/ 1188978 w 1823084"/>
              <a:gd name="connsiteY208" fmla="*/ 78297 h 510553"/>
              <a:gd name="connsiteX209" fmla="*/ 1181218 w 1823084"/>
              <a:gd name="connsiteY209" fmla="*/ 95008 h 510553"/>
              <a:gd name="connsiteX210" fmla="*/ 1198355 w 1823084"/>
              <a:gd name="connsiteY210" fmla="*/ 100471 h 510553"/>
              <a:gd name="connsiteX211" fmla="*/ 1256556 w 1823084"/>
              <a:gd name="connsiteY211" fmla="*/ 90509 h 510553"/>
              <a:gd name="connsiteX212" fmla="*/ 1273370 w 1823084"/>
              <a:gd name="connsiteY212" fmla="*/ 77333 h 510553"/>
              <a:gd name="connsiteX213" fmla="*/ 1267469 w 1823084"/>
              <a:gd name="connsiteY213" fmla="*/ 67049 h 510553"/>
              <a:gd name="connsiteX214" fmla="*/ 1773177 w 1823084"/>
              <a:gd name="connsiteY214" fmla="*/ 212517 h 510553"/>
              <a:gd name="connsiteX215" fmla="*/ 1766741 w 1823084"/>
              <a:gd name="connsiteY215" fmla="*/ 211871 h 510553"/>
              <a:gd name="connsiteX216" fmla="*/ 1757731 w 1823084"/>
              <a:gd name="connsiteY216" fmla="*/ 221552 h 510553"/>
              <a:gd name="connsiteX217" fmla="*/ 1765776 w 1823084"/>
              <a:gd name="connsiteY217" fmla="*/ 235750 h 510553"/>
              <a:gd name="connsiteX218" fmla="*/ 1801818 w 1823084"/>
              <a:gd name="connsiteY218" fmla="*/ 256402 h 510553"/>
              <a:gd name="connsiteX219" fmla="*/ 1819839 w 1823084"/>
              <a:gd name="connsiteY219" fmla="*/ 256402 h 510553"/>
              <a:gd name="connsiteX220" fmla="*/ 1816943 w 1823084"/>
              <a:gd name="connsiteY220" fmla="*/ 237364 h 510553"/>
              <a:gd name="connsiteX221" fmla="*/ 1773177 w 1823084"/>
              <a:gd name="connsiteY221" fmla="*/ 212517 h 510553"/>
              <a:gd name="connsiteX222" fmla="*/ 1639110 w 1823084"/>
              <a:gd name="connsiteY222" fmla="*/ 151157 h 510553"/>
              <a:gd name="connsiteX223" fmla="*/ 1632659 w 1823084"/>
              <a:gd name="connsiteY223" fmla="*/ 149867 h 510553"/>
              <a:gd name="connsiteX224" fmla="*/ 1623626 w 1823084"/>
              <a:gd name="connsiteY224" fmla="*/ 160836 h 510553"/>
              <a:gd name="connsiteX225" fmla="*/ 1633626 w 1823084"/>
              <a:gd name="connsiteY225" fmla="*/ 175677 h 510553"/>
              <a:gd name="connsiteX226" fmla="*/ 1679431 w 1823084"/>
              <a:gd name="connsiteY226" fmla="*/ 193098 h 510553"/>
              <a:gd name="connsiteX227" fmla="*/ 1699753 w 1823084"/>
              <a:gd name="connsiteY227" fmla="*/ 189227 h 510553"/>
              <a:gd name="connsiteX228" fmla="*/ 1689108 w 1823084"/>
              <a:gd name="connsiteY228" fmla="*/ 170192 h 510553"/>
              <a:gd name="connsiteX229" fmla="*/ 1639110 w 1823084"/>
              <a:gd name="connsiteY229" fmla="*/ 151157 h 510553"/>
              <a:gd name="connsiteX230" fmla="*/ 1413295 w 1823084"/>
              <a:gd name="connsiteY230" fmla="*/ 75049 h 510553"/>
              <a:gd name="connsiteX231" fmla="*/ 1341630 w 1823084"/>
              <a:gd name="connsiteY231" fmla="*/ 64743 h 510553"/>
              <a:gd name="connsiteX232" fmla="*/ 1325813 w 1823084"/>
              <a:gd name="connsiteY232" fmla="*/ 77948 h 510553"/>
              <a:gd name="connsiteX233" fmla="*/ 1336466 w 1823084"/>
              <a:gd name="connsiteY233" fmla="*/ 89542 h 510553"/>
              <a:gd name="connsiteX234" fmla="*/ 1406838 w 1823084"/>
              <a:gd name="connsiteY234" fmla="*/ 97916 h 510553"/>
              <a:gd name="connsiteX235" fmla="*/ 1420719 w 1823084"/>
              <a:gd name="connsiteY235" fmla="*/ 90508 h 510553"/>
              <a:gd name="connsiteX236" fmla="*/ 1413295 w 1823084"/>
              <a:gd name="connsiteY236" fmla="*/ 75049 h 510553"/>
              <a:gd name="connsiteX237" fmla="*/ 1553466 w 1823084"/>
              <a:gd name="connsiteY237" fmla="*/ 119210 h 510553"/>
              <a:gd name="connsiteX238" fmla="*/ 1503853 w 1823084"/>
              <a:gd name="connsiteY238" fmla="*/ 103638 h 510553"/>
              <a:gd name="connsiteX239" fmla="*/ 1483234 w 1823084"/>
              <a:gd name="connsiteY239" fmla="*/ 108829 h 510553"/>
              <a:gd name="connsiteX240" fmla="*/ 1495476 w 1823084"/>
              <a:gd name="connsiteY240" fmla="*/ 127645 h 510553"/>
              <a:gd name="connsiteX241" fmla="*/ 1553466 w 1823084"/>
              <a:gd name="connsiteY241" fmla="*/ 145812 h 510553"/>
              <a:gd name="connsiteX242" fmla="*/ 1566675 w 1823084"/>
              <a:gd name="connsiteY242" fmla="*/ 127969 h 510553"/>
              <a:gd name="connsiteX243" fmla="*/ 1553466 w 1823084"/>
              <a:gd name="connsiteY243" fmla="*/ 119210 h 510553"/>
            </a:gdLst>
            <a:ahLst/>
            <a:cxnLst/>
            <a:rect l="l" t="t" r="r" b="b"/>
            <a:pathLst>
              <a:path w="1823084" h="510553">
                <a:moveTo>
                  <a:pt x="43905" y="282082"/>
                </a:moveTo>
                <a:cubicBezTo>
                  <a:pt x="36176" y="276901"/>
                  <a:pt x="29412" y="280787"/>
                  <a:pt x="24904" y="287265"/>
                </a:cubicBezTo>
                <a:cubicBezTo>
                  <a:pt x="11055" y="307669"/>
                  <a:pt x="3326" y="330664"/>
                  <a:pt x="105" y="354955"/>
                </a:cubicBezTo>
                <a:cubicBezTo>
                  <a:pt x="-862" y="364347"/>
                  <a:pt x="4935" y="369529"/>
                  <a:pt x="13309" y="368882"/>
                </a:cubicBezTo>
                <a:cubicBezTo>
                  <a:pt x="22649" y="366291"/>
                  <a:pt x="23938" y="359489"/>
                  <a:pt x="25548" y="352688"/>
                </a:cubicBezTo>
                <a:cubicBezTo>
                  <a:pt x="29413" y="334551"/>
                  <a:pt x="35210" y="317061"/>
                  <a:pt x="45516" y="301515"/>
                </a:cubicBezTo>
                <a:cubicBezTo>
                  <a:pt x="50348" y="294390"/>
                  <a:pt x="51314" y="287589"/>
                  <a:pt x="43905" y="282082"/>
                </a:cubicBezTo>
                <a:close/>
                <a:moveTo>
                  <a:pt x="530745" y="428343"/>
                </a:moveTo>
                <a:cubicBezTo>
                  <a:pt x="528164" y="427376"/>
                  <a:pt x="524938" y="428020"/>
                  <a:pt x="522035" y="428020"/>
                </a:cubicBezTo>
                <a:cubicBezTo>
                  <a:pt x="517196" y="430276"/>
                  <a:pt x="513969" y="433176"/>
                  <a:pt x="513647" y="438977"/>
                </a:cubicBezTo>
                <a:cubicBezTo>
                  <a:pt x="513324" y="445744"/>
                  <a:pt x="517518" y="449611"/>
                  <a:pt x="523325" y="452189"/>
                </a:cubicBezTo>
                <a:cubicBezTo>
                  <a:pt x="540424" y="458957"/>
                  <a:pt x="557844" y="465402"/>
                  <a:pt x="574942" y="472169"/>
                </a:cubicBezTo>
                <a:cubicBezTo>
                  <a:pt x="582362" y="475392"/>
                  <a:pt x="590104" y="475392"/>
                  <a:pt x="593331" y="467336"/>
                </a:cubicBezTo>
                <a:cubicBezTo>
                  <a:pt x="596880" y="459601"/>
                  <a:pt x="592362" y="452511"/>
                  <a:pt x="584942" y="449611"/>
                </a:cubicBezTo>
                <a:cubicBezTo>
                  <a:pt x="567199" y="441877"/>
                  <a:pt x="548811" y="435110"/>
                  <a:pt x="530745" y="428343"/>
                </a:cubicBezTo>
                <a:close/>
                <a:moveTo>
                  <a:pt x="454133" y="337828"/>
                </a:moveTo>
                <a:cubicBezTo>
                  <a:pt x="451249" y="336497"/>
                  <a:pt x="447839" y="336416"/>
                  <a:pt x="444266" y="337707"/>
                </a:cubicBezTo>
                <a:cubicBezTo>
                  <a:pt x="437118" y="340288"/>
                  <a:pt x="435818" y="346741"/>
                  <a:pt x="437768" y="353517"/>
                </a:cubicBezTo>
                <a:cubicBezTo>
                  <a:pt x="439717" y="359971"/>
                  <a:pt x="442316" y="366424"/>
                  <a:pt x="444915" y="372877"/>
                </a:cubicBezTo>
                <a:cubicBezTo>
                  <a:pt x="444590" y="372878"/>
                  <a:pt x="444590" y="372878"/>
                  <a:pt x="444265" y="372877"/>
                </a:cubicBezTo>
                <a:cubicBezTo>
                  <a:pt x="448164" y="382558"/>
                  <a:pt x="451088" y="392238"/>
                  <a:pt x="455636" y="401595"/>
                </a:cubicBezTo>
                <a:cubicBezTo>
                  <a:pt x="458884" y="408048"/>
                  <a:pt x="465057" y="409984"/>
                  <a:pt x="471555" y="407080"/>
                </a:cubicBezTo>
                <a:cubicBezTo>
                  <a:pt x="477727" y="404176"/>
                  <a:pt x="479676" y="398691"/>
                  <a:pt x="477402" y="392237"/>
                </a:cubicBezTo>
                <a:cubicBezTo>
                  <a:pt x="471879" y="376750"/>
                  <a:pt x="466682" y="360939"/>
                  <a:pt x="460834" y="345451"/>
                </a:cubicBezTo>
                <a:cubicBezTo>
                  <a:pt x="459372" y="341740"/>
                  <a:pt x="457016" y="339159"/>
                  <a:pt x="454133" y="337828"/>
                </a:cubicBezTo>
                <a:close/>
                <a:moveTo>
                  <a:pt x="728583" y="426094"/>
                </a:moveTo>
                <a:cubicBezTo>
                  <a:pt x="725358" y="425291"/>
                  <a:pt x="721569" y="425853"/>
                  <a:pt x="717700" y="426977"/>
                </a:cubicBezTo>
                <a:cubicBezTo>
                  <a:pt x="698354" y="433076"/>
                  <a:pt x="680619" y="442385"/>
                  <a:pt x="662563" y="451694"/>
                </a:cubicBezTo>
                <a:cubicBezTo>
                  <a:pt x="656114" y="454905"/>
                  <a:pt x="653212" y="460683"/>
                  <a:pt x="656437" y="467424"/>
                </a:cubicBezTo>
                <a:cubicBezTo>
                  <a:pt x="659984" y="474808"/>
                  <a:pt x="666432" y="475771"/>
                  <a:pt x="673849" y="473523"/>
                </a:cubicBezTo>
                <a:cubicBezTo>
                  <a:pt x="691583" y="464856"/>
                  <a:pt x="709317" y="456510"/>
                  <a:pt x="728018" y="449769"/>
                </a:cubicBezTo>
                <a:cubicBezTo>
                  <a:pt x="734789" y="447521"/>
                  <a:pt x="738659" y="441101"/>
                  <a:pt x="736079" y="433397"/>
                </a:cubicBezTo>
                <a:cubicBezTo>
                  <a:pt x="734467" y="429063"/>
                  <a:pt x="731807" y="426896"/>
                  <a:pt x="728583" y="426094"/>
                </a:cubicBezTo>
                <a:close/>
                <a:moveTo>
                  <a:pt x="94443" y="167199"/>
                </a:moveTo>
                <a:cubicBezTo>
                  <a:pt x="89897" y="166756"/>
                  <a:pt x="84506" y="168850"/>
                  <a:pt x="79838" y="173843"/>
                </a:cubicBezTo>
                <a:cubicBezTo>
                  <a:pt x="65032" y="189630"/>
                  <a:pt x="53123" y="207993"/>
                  <a:pt x="42179" y="226679"/>
                </a:cubicBezTo>
                <a:cubicBezTo>
                  <a:pt x="37672" y="234733"/>
                  <a:pt x="33166" y="243754"/>
                  <a:pt x="43144" y="249552"/>
                </a:cubicBezTo>
                <a:cubicBezTo>
                  <a:pt x="52800" y="255351"/>
                  <a:pt x="58916" y="247619"/>
                  <a:pt x="63744" y="239565"/>
                </a:cubicBezTo>
                <a:cubicBezTo>
                  <a:pt x="74044" y="221524"/>
                  <a:pt x="85954" y="204771"/>
                  <a:pt x="99795" y="188985"/>
                </a:cubicBezTo>
                <a:cubicBezTo>
                  <a:pt x="103014" y="185119"/>
                  <a:pt x="104623" y="180931"/>
                  <a:pt x="103979" y="175776"/>
                </a:cubicBezTo>
                <a:cubicBezTo>
                  <a:pt x="102692" y="170622"/>
                  <a:pt x="98990" y="167642"/>
                  <a:pt x="94443" y="167199"/>
                </a:cubicBezTo>
                <a:close/>
                <a:moveTo>
                  <a:pt x="1140821" y="486437"/>
                </a:moveTo>
                <a:cubicBezTo>
                  <a:pt x="1115343" y="484829"/>
                  <a:pt x="1090187" y="481936"/>
                  <a:pt x="1064708" y="477434"/>
                </a:cubicBezTo>
                <a:cubicBezTo>
                  <a:pt x="1058903" y="476148"/>
                  <a:pt x="1053420" y="479685"/>
                  <a:pt x="1051807" y="486437"/>
                </a:cubicBezTo>
                <a:cubicBezTo>
                  <a:pt x="1050195" y="492868"/>
                  <a:pt x="1053097" y="498334"/>
                  <a:pt x="1059548" y="500263"/>
                </a:cubicBezTo>
                <a:cubicBezTo>
                  <a:pt x="1085994" y="508623"/>
                  <a:pt x="1113408" y="509588"/>
                  <a:pt x="1139209" y="510553"/>
                </a:cubicBezTo>
                <a:cubicBezTo>
                  <a:pt x="1146949" y="507659"/>
                  <a:pt x="1151142" y="504443"/>
                  <a:pt x="1150819" y="497370"/>
                </a:cubicBezTo>
                <a:cubicBezTo>
                  <a:pt x="1150174" y="490939"/>
                  <a:pt x="1146627" y="486759"/>
                  <a:pt x="1140821" y="486437"/>
                </a:cubicBezTo>
                <a:close/>
                <a:moveTo>
                  <a:pt x="968137" y="420184"/>
                </a:moveTo>
                <a:cubicBezTo>
                  <a:pt x="963280" y="417924"/>
                  <a:pt x="957453" y="420184"/>
                  <a:pt x="954539" y="425672"/>
                </a:cubicBezTo>
                <a:cubicBezTo>
                  <a:pt x="952272" y="430514"/>
                  <a:pt x="952272" y="435678"/>
                  <a:pt x="956157" y="439229"/>
                </a:cubicBezTo>
                <a:cubicBezTo>
                  <a:pt x="968137" y="449559"/>
                  <a:pt x="980440" y="459888"/>
                  <a:pt x="993067" y="469895"/>
                </a:cubicBezTo>
                <a:cubicBezTo>
                  <a:pt x="997276" y="473123"/>
                  <a:pt x="1002456" y="471832"/>
                  <a:pt x="1006665" y="468604"/>
                </a:cubicBezTo>
                <a:cubicBezTo>
                  <a:pt x="1010874" y="465376"/>
                  <a:pt x="1010550" y="460211"/>
                  <a:pt x="1008608" y="453110"/>
                </a:cubicBezTo>
                <a:cubicBezTo>
                  <a:pt x="997600" y="441166"/>
                  <a:pt x="984649" y="427931"/>
                  <a:pt x="968137" y="420184"/>
                </a:cubicBezTo>
                <a:close/>
                <a:moveTo>
                  <a:pt x="769445" y="309423"/>
                </a:moveTo>
                <a:cubicBezTo>
                  <a:pt x="766564" y="306679"/>
                  <a:pt x="762993" y="305146"/>
                  <a:pt x="758124" y="305792"/>
                </a:cubicBezTo>
                <a:cubicBezTo>
                  <a:pt x="751632" y="306437"/>
                  <a:pt x="746762" y="311924"/>
                  <a:pt x="749034" y="318379"/>
                </a:cubicBezTo>
                <a:cubicBezTo>
                  <a:pt x="754553" y="335162"/>
                  <a:pt x="749684" y="350976"/>
                  <a:pt x="746762" y="367114"/>
                </a:cubicBezTo>
                <a:cubicBezTo>
                  <a:pt x="745464" y="374214"/>
                  <a:pt x="747087" y="380024"/>
                  <a:pt x="754553" y="381960"/>
                </a:cubicBezTo>
                <a:cubicBezTo>
                  <a:pt x="761695" y="383897"/>
                  <a:pt x="767538" y="380992"/>
                  <a:pt x="769810" y="374214"/>
                </a:cubicBezTo>
                <a:cubicBezTo>
                  <a:pt x="775653" y="356786"/>
                  <a:pt x="777601" y="338389"/>
                  <a:pt x="776627" y="320315"/>
                </a:cubicBezTo>
                <a:cubicBezTo>
                  <a:pt x="774517" y="316120"/>
                  <a:pt x="772326" y="312166"/>
                  <a:pt x="769445" y="309423"/>
                </a:cubicBezTo>
                <a:close/>
                <a:moveTo>
                  <a:pt x="464523" y="203866"/>
                </a:moveTo>
                <a:cubicBezTo>
                  <a:pt x="457737" y="201285"/>
                  <a:pt x="451597" y="204189"/>
                  <a:pt x="448689" y="210320"/>
                </a:cubicBezTo>
                <a:cubicBezTo>
                  <a:pt x="439318" y="230969"/>
                  <a:pt x="436732" y="253231"/>
                  <a:pt x="435440" y="275172"/>
                </a:cubicBezTo>
                <a:cubicBezTo>
                  <a:pt x="437702" y="281624"/>
                  <a:pt x="440287" y="287109"/>
                  <a:pt x="447396" y="287109"/>
                </a:cubicBezTo>
                <a:cubicBezTo>
                  <a:pt x="454829" y="287110"/>
                  <a:pt x="459030" y="282592"/>
                  <a:pt x="460000" y="275494"/>
                </a:cubicBezTo>
                <a:cubicBezTo>
                  <a:pt x="462261" y="256458"/>
                  <a:pt x="464846" y="237744"/>
                  <a:pt x="470986" y="219676"/>
                </a:cubicBezTo>
                <a:cubicBezTo>
                  <a:pt x="473248" y="213223"/>
                  <a:pt x="471633" y="206448"/>
                  <a:pt x="464523" y="203866"/>
                </a:cubicBezTo>
                <a:close/>
                <a:moveTo>
                  <a:pt x="1256966" y="453281"/>
                </a:moveTo>
                <a:cubicBezTo>
                  <a:pt x="1253417" y="448438"/>
                  <a:pt x="1248253" y="447792"/>
                  <a:pt x="1240508" y="450375"/>
                </a:cubicBezTo>
                <a:cubicBezTo>
                  <a:pt x="1228246" y="456832"/>
                  <a:pt x="1217596" y="469101"/>
                  <a:pt x="1205657" y="479755"/>
                </a:cubicBezTo>
                <a:cubicBezTo>
                  <a:pt x="1200171" y="484598"/>
                  <a:pt x="1197266" y="491055"/>
                  <a:pt x="1202107" y="497835"/>
                </a:cubicBezTo>
                <a:cubicBezTo>
                  <a:pt x="1207916" y="505260"/>
                  <a:pt x="1215660" y="503646"/>
                  <a:pt x="1221469" y="498803"/>
                </a:cubicBezTo>
                <a:cubicBezTo>
                  <a:pt x="1233409" y="489440"/>
                  <a:pt x="1244381" y="479432"/>
                  <a:pt x="1255353" y="469101"/>
                </a:cubicBezTo>
                <a:cubicBezTo>
                  <a:pt x="1260193" y="464904"/>
                  <a:pt x="1261161" y="458769"/>
                  <a:pt x="1256966" y="453281"/>
                </a:cubicBezTo>
                <a:close/>
                <a:moveTo>
                  <a:pt x="185792" y="86011"/>
                </a:moveTo>
                <a:cubicBezTo>
                  <a:pt x="182690" y="84965"/>
                  <a:pt x="178985" y="85368"/>
                  <a:pt x="175118" y="86654"/>
                </a:cubicBezTo>
                <a:cubicBezTo>
                  <a:pt x="159652" y="91800"/>
                  <a:pt x="147409" y="101448"/>
                  <a:pt x="135809" y="112705"/>
                </a:cubicBezTo>
                <a:cubicBezTo>
                  <a:pt x="131298" y="117207"/>
                  <a:pt x="130331" y="122674"/>
                  <a:pt x="134520" y="128142"/>
                </a:cubicBezTo>
                <a:cubicBezTo>
                  <a:pt x="138387" y="133288"/>
                  <a:pt x="143220" y="133609"/>
                  <a:pt x="151920" y="130393"/>
                </a:cubicBezTo>
                <a:cubicBezTo>
                  <a:pt x="160942" y="125247"/>
                  <a:pt x="170608" y="114313"/>
                  <a:pt x="183818" y="109167"/>
                </a:cubicBezTo>
                <a:cubicBezTo>
                  <a:pt x="190906" y="106594"/>
                  <a:pt x="195739" y="102091"/>
                  <a:pt x="192840" y="94051"/>
                </a:cubicBezTo>
                <a:cubicBezTo>
                  <a:pt x="191389" y="89548"/>
                  <a:pt x="188892" y="87056"/>
                  <a:pt x="185792" y="86011"/>
                </a:cubicBezTo>
                <a:close/>
                <a:moveTo>
                  <a:pt x="940650" y="294993"/>
                </a:moveTo>
                <a:cubicBezTo>
                  <a:pt x="931615" y="294671"/>
                  <a:pt x="927743" y="300479"/>
                  <a:pt x="927098" y="308868"/>
                </a:cubicBezTo>
                <a:cubicBezTo>
                  <a:pt x="926130" y="328227"/>
                  <a:pt x="925807" y="347587"/>
                  <a:pt x="930325" y="368237"/>
                </a:cubicBezTo>
                <a:cubicBezTo>
                  <a:pt x="931292" y="371141"/>
                  <a:pt x="932583" y="375335"/>
                  <a:pt x="934519" y="379207"/>
                </a:cubicBezTo>
                <a:cubicBezTo>
                  <a:pt x="939037" y="387274"/>
                  <a:pt x="944845" y="393727"/>
                  <a:pt x="954202" y="388887"/>
                </a:cubicBezTo>
                <a:cubicBezTo>
                  <a:pt x="963237" y="384047"/>
                  <a:pt x="961301" y="376303"/>
                  <a:pt x="956784" y="368559"/>
                </a:cubicBezTo>
                <a:cubicBezTo>
                  <a:pt x="953557" y="363074"/>
                  <a:pt x="952589" y="356944"/>
                  <a:pt x="952266" y="350491"/>
                </a:cubicBezTo>
                <a:cubicBezTo>
                  <a:pt x="951943" y="336616"/>
                  <a:pt x="951944" y="323065"/>
                  <a:pt x="951621" y="309513"/>
                </a:cubicBezTo>
                <a:cubicBezTo>
                  <a:pt x="951298" y="302414"/>
                  <a:pt x="950008" y="295316"/>
                  <a:pt x="940650" y="294993"/>
                </a:cubicBezTo>
                <a:close/>
                <a:moveTo>
                  <a:pt x="703517" y="168293"/>
                </a:moveTo>
                <a:cubicBezTo>
                  <a:pt x="700462" y="167120"/>
                  <a:pt x="697086" y="167362"/>
                  <a:pt x="693388" y="170113"/>
                </a:cubicBezTo>
                <a:cubicBezTo>
                  <a:pt x="685349" y="176263"/>
                  <a:pt x="687600" y="183706"/>
                  <a:pt x="693067" y="190503"/>
                </a:cubicBezTo>
                <a:cubicBezTo>
                  <a:pt x="703999" y="204742"/>
                  <a:pt x="714933" y="219306"/>
                  <a:pt x="723615" y="234841"/>
                </a:cubicBezTo>
                <a:cubicBezTo>
                  <a:pt x="727474" y="241637"/>
                  <a:pt x="732941" y="245521"/>
                  <a:pt x="740337" y="241961"/>
                </a:cubicBezTo>
                <a:cubicBezTo>
                  <a:pt x="747411" y="238401"/>
                  <a:pt x="747732" y="231281"/>
                  <a:pt x="745481" y="223190"/>
                </a:cubicBezTo>
                <a:cubicBezTo>
                  <a:pt x="736478" y="206361"/>
                  <a:pt x="724580" y="190179"/>
                  <a:pt x="711717" y="174968"/>
                </a:cubicBezTo>
                <a:cubicBezTo>
                  <a:pt x="709306" y="172055"/>
                  <a:pt x="706572" y="169466"/>
                  <a:pt x="703517" y="168293"/>
                </a:cubicBezTo>
                <a:close/>
                <a:moveTo>
                  <a:pt x="331697" y="44176"/>
                </a:moveTo>
                <a:cubicBezTo>
                  <a:pt x="328916" y="42275"/>
                  <a:pt x="325206" y="41466"/>
                  <a:pt x="321337" y="41304"/>
                </a:cubicBezTo>
                <a:cubicBezTo>
                  <a:pt x="318434" y="40980"/>
                  <a:pt x="315532" y="40980"/>
                  <a:pt x="312629" y="41304"/>
                </a:cubicBezTo>
                <a:cubicBezTo>
                  <a:pt x="293923" y="43569"/>
                  <a:pt x="275540" y="46159"/>
                  <a:pt x="257157" y="50043"/>
                </a:cubicBezTo>
                <a:cubicBezTo>
                  <a:pt x="249739" y="52955"/>
                  <a:pt x="242644" y="55221"/>
                  <a:pt x="235549" y="58458"/>
                </a:cubicBezTo>
                <a:cubicBezTo>
                  <a:pt x="228777" y="61694"/>
                  <a:pt x="225229" y="67520"/>
                  <a:pt x="228776" y="75288"/>
                </a:cubicBezTo>
                <a:cubicBezTo>
                  <a:pt x="232324" y="82732"/>
                  <a:pt x="238774" y="83703"/>
                  <a:pt x="245869" y="80790"/>
                </a:cubicBezTo>
                <a:cubicBezTo>
                  <a:pt x="253932" y="77230"/>
                  <a:pt x="262318" y="75288"/>
                  <a:pt x="270703" y="73670"/>
                </a:cubicBezTo>
                <a:cubicBezTo>
                  <a:pt x="287796" y="70433"/>
                  <a:pt x="304566" y="67196"/>
                  <a:pt x="321981" y="65902"/>
                </a:cubicBezTo>
                <a:cubicBezTo>
                  <a:pt x="329722" y="65578"/>
                  <a:pt x="337139" y="62989"/>
                  <a:pt x="336494" y="53603"/>
                </a:cubicBezTo>
                <a:cubicBezTo>
                  <a:pt x="336333" y="49071"/>
                  <a:pt x="334479" y="46078"/>
                  <a:pt x="331697" y="44176"/>
                </a:cubicBezTo>
                <a:close/>
                <a:moveTo>
                  <a:pt x="1273611" y="332044"/>
                </a:moveTo>
                <a:cubicBezTo>
                  <a:pt x="1267464" y="332365"/>
                  <a:pt x="1262611" y="336225"/>
                  <a:pt x="1262935" y="342015"/>
                </a:cubicBezTo>
                <a:cubicBezTo>
                  <a:pt x="1265199" y="362600"/>
                  <a:pt x="1261964" y="382864"/>
                  <a:pt x="1258729" y="402806"/>
                </a:cubicBezTo>
                <a:cubicBezTo>
                  <a:pt x="1257759" y="408918"/>
                  <a:pt x="1260347" y="414386"/>
                  <a:pt x="1267464" y="416316"/>
                </a:cubicBezTo>
                <a:cubicBezTo>
                  <a:pt x="1274258" y="417924"/>
                  <a:pt x="1279434" y="414707"/>
                  <a:pt x="1281375" y="408918"/>
                </a:cubicBezTo>
                <a:cubicBezTo>
                  <a:pt x="1288493" y="388011"/>
                  <a:pt x="1289140" y="366138"/>
                  <a:pt x="1288493" y="346839"/>
                </a:cubicBezTo>
                <a:cubicBezTo>
                  <a:pt x="1285581" y="337512"/>
                  <a:pt x="1281699" y="331722"/>
                  <a:pt x="1273611" y="332044"/>
                </a:cubicBezTo>
                <a:close/>
                <a:moveTo>
                  <a:pt x="620370" y="111730"/>
                </a:moveTo>
                <a:cubicBezTo>
                  <a:pt x="615857" y="112700"/>
                  <a:pt x="612312" y="115287"/>
                  <a:pt x="611023" y="119814"/>
                </a:cubicBezTo>
                <a:cubicBezTo>
                  <a:pt x="609734" y="124988"/>
                  <a:pt x="611345" y="130161"/>
                  <a:pt x="615858" y="132748"/>
                </a:cubicBezTo>
                <a:cubicBezTo>
                  <a:pt x="627782" y="140185"/>
                  <a:pt x="640029" y="146976"/>
                  <a:pt x="650988" y="155707"/>
                </a:cubicBezTo>
                <a:cubicBezTo>
                  <a:pt x="655500" y="158940"/>
                  <a:pt x="660656" y="157323"/>
                  <a:pt x="664524" y="153766"/>
                </a:cubicBezTo>
                <a:cubicBezTo>
                  <a:pt x="668070" y="150856"/>
                  <a:pt x="668714" y="146329"/>
                  <a:pt x="668070" y="142772"/>
                </a:cubicBezTo>
                <a:cubicBezTo>
                  <a:pt x="664846" y="130808"/>
                  <a:pt x="631328" y="109790"/>
                  <a:pt x="620370" y="111730"/>
                </a:cubicBezTo>
                <a:close/>
                <a:moveTo>
                  <a:pt x="529054" y="75838"/>
                </a:moveTo>
                <a:cubicBezTo>
                  <a:pt x="525020" y="74949"/>
                  <a:pt x="520098" y="76242"/>
                  <a:pt x="515417" y="80123"/>
                </a:cubicBezTo>
                <a:cubicBezTo>
                  <a:pt x="500248" y="91765"/>
                  <a:pt x="490566" y="107935"/>
                  <a:pt x="480238" y="123781"/>
                </a:cubicBezTo>
                <a:cubicBezTo>
                  <a:pt x="475074" y="131219"/>
                  <a:pt x="472492" y="139628"/>
                  <a:pt x="481206" y="145449"/>
                </a:cubicBezTo>
                <a:cubicBezTo>
                  <a:pt x="489275" y="150623"/>
                  <a:pt x="495730" y="145449"/>
                  <a:pt x="500571" y="138334"/>
                </a:cubicBezTo>
                <a:cubicBezTo>
                  <a:pt x="510576" y="123458"/>
                  <a:pt x="520259" y="108582"/>
                  <a:pt x="533814" y="96616"/>
                </a:cubicBezTo>
                <a:cubicBezTo>
                  <a:pt x="537042" y="93382"/>
                  <a:pt x="538656" y="89501"/>
                  <a:pt x="537364" y="84650"/>
                </a:cubicBezTo>
                <a:cubicBezTo>
                  <a:pt x="536235" y="79799"/>
                  <a:pt x="533088" y="76727"/>
                  <a:pt x="529054" y="75838"/>
                </a:cubicBezTo>
                <a:close/>
                <a:moveTo>
                  <a:pt x="442784" y="43028"/>
                </a:moveTo>
                <a:cubicBezTo>
                  <a:pt x="436363" y="41086"/>
                  <a:pt x="429622" y="39468"/>
                  <a:pt x="422880" y="40439"/>
                </a:cubicBezTo>
                <a:cubicBezTo>
                  <a:pt x="417744" y="43028"/>
                  <a:pt x="413891" y="46265"/>
                  <a:pt x="413891" y="52414"/>
                </a:cubicBezTo>
                <a:cubicBezTo>
                  <a:pt x="413891" y="58888"/>
                  <a:pt x="418064" y="62771"/>
                  <a:pt x="423522" y="64066"/>
                </a:cubicBezTo>
                <a:cubicBezTo>
                  <a:pt x="439574" y="67626"/>
                  <a:pt x="454663" y="73128"/>
                  <a:pt x="470073" y="79602"/>
                </a:cubicBezTo>
                <a:cubicBezTo>
                  <a:pt x="475852" y="82191"/>
                  <a:pt x="481630" y="80572"/>
                  <a:pt x="484840" y="74423"/>
                </a:cubicBezTo>
                <a:cubicBezTo>
                  <a:pt x="488372" y="67950"/>
                  <a:pt x="486125" y="61800"/>
                  <a:pt x="480346" y="57916"/>
                </a:cubicBezTo>
                <a:cubicBezTo>
                  <a:pt x="468789" y="50472"/>
                  <a:pt x="455626" y="46588"/>
                  <a:pt x="442784" y="43028"/>
                </a:cubicBezTo>
                <a:close/>
                <a:moveTo>
                  <a:pt x="1008202" y="172533"/>
                </a:moveTo>
                <a:cubicBezTo>
                  <a:pt x="1004661" y="168015"/>
                  <a:pt x="999832" y="168015"/>
                  <a:pt x="995003" y="169306"/>
                </a:cubicBezTo>
                <a:cubicBezTo>
                  <a:pt x="988887" y="171242"/>
                  <a:pt x="985345" y="176083"/>
                  <a:pt x="982126" y="180601"/>
                </a:cubicBezTo>
                <a:cubicBezTo>
                  <a:pt x="972790" y="193186"/>
                  <a:pt x="964098" y="206095"/>
                  <a:pt x="955084" y="218681"/>
                </a:cubicBezTo>
                <a:cubicBezTo>
                  <a:pt x="950577" y="225135"/>
                  <a:pt x="947358" y="231912"/>
                  <a:pt x="954440" y="238043"/>
                </a:cubicBezTo>
                <a:cubicBezTo>
                  <a:pt x="962167" y="245143"/>
                  <a:pt x="969249" y="240625"/>
                  <a:pt x="974400" y="234171"/>
                </a:cubicBezTo>
                <a:cubicBezTo>
                  <a:pt x="986311" y="219003"/>
                  <a:pt x="997257" y="203191"/>
                  <a:pt x="1008846" y="187378"/>
                </a:cubicBezTo>
                <a:cubicBezTo>
                  <a:pt x="1012387" y="182537"/>
                  <a:pt x="1011743" y="177051"/>
                  <a:pt x="1008202" y="172533"/>
                </a:cubicBezTo>
                <a:close/>
                <a:moveTo>
                  <a:pt x="1218428" y="211086"/>
                </a:moveTo>
                <a:cubicBezTo>
                  <a:pt x="1215081" y="210078"/>
                  <a:pt x="1211532" y="210723"/>
                  <a:pt x="1207823" y="214112"/>
                </a:cubicBezTo>
                <a:cubicBezTo>
                  <a:pt x="1201048" y="220567"/>
                  <a:pt x="1203952" y="227668"/>
                  <a:pt x="1209113" y="233800"/>
                </a:cubicBezTo>
                <a:cubicBezTo>
                  <a:pt x="1219114" y="246387"/>
                  <a:pt x="1228469" y="259297"/>
                  <a:pt x="1235243" y="274143"/>
                </a:cubicBezTo>
                <a:cubicBezTo>
                  <a:pt x="1238470" y="281244"/>
                  <a:pt x="1243631" y="286730"/>
                  <a:pt x="1252341" y="282858"/>
                </a:cubicBezTo>
                <a:cubicBezTo>
                  <a:pt x="1260406" y="278985"/>
                  <a:pt x="1259761" y="271561"/>
                  <a:pt x="1258148" y="263493"/>
                </a:cubicBezTo>
                <a:cubicBezTo>
                  <a:pt x="1249760" y="247355"/>
                  <a:pt x="1240082" y="231541"/>
                  <a:pt x="1227824" y="217985"/>
                </a:cubicBezTo>
                <a:cubicBezTo>
                  <a:pt x="1224920" y="214758"/>
                  <a:pt x="1221775" y="212095"/>
                  <a:pt x="1218428" y="211086"/>
                </a:cubicBezTo>
                <a:close/>
                <a:moveTo>
                  <a:pt x="625687" y="4810"/>
                </a:moveTo>
                <a:cubicBezTo>
                  <a:pt x="622302" y="3520"/>
                  <a:pt x="618191" y="3601"/>
                  <a:pt x="614160" y="4407"/>
                </a:cubicBezTo>
                <a:cubicBezTo>
                  <a:pt x="598035" y="7630"/>
                  <a:pt x="582879" y="13754"/>
                  <a:pt x="569980" y="24391"/>
                </a:cubicBezTo>
                <a:cubicBezTo>
                  <a:pt x="563530" y="29871"/>
                  <a:pt x="558693" y="36640"/>
                  <a:pt x="564497" y="44698"/>
                </a:cubicBezTo>
                <a:cubicBezTo>
                  <a:pt x="570624" y="53079"/>
                  <a:pt x="578364" y="49533"/>
                  <a:pt x="584814" y="44376"/>
                </a:cubicBezTo>
                <a:cubicBezTo>
                  <a:pt x="593520" y="36962"/>
                  <a:pt x="603840" y="33417"/>
                  <a:pt x="614482" y="29871"/>
                </a:cubicBezTo>
                <a:cubicBezTo>
                  <a:pt x="615772" y="29871"/>
                  <a:pt x="617384" y="29226"/>
                  <a:pt x="618674" y="29226"/>
                </a:cubicBezTo>
                <a:cubicBezTo>
                  <a:pt x="628026" y="27937"/>
                  <a:pt x="635442" y="24069"/>
                  <a:pt x="632863" y="13432"/>
                </a:cubicBezTo>
                <a:cubicBezTo>
                  <a:pt x="631734" y="8758"/>
                  <a:pt x="629074" y="6099"/>
                  <a:pt x="625687" y="4810"/>
                </a:cubicBezTo>
                <a:close/>
                <a:moveTo>
                  <a:pt x="1142006" y="145222"/>
                </a:moveTo>
                <a:cubicBezTo>
                  <a:pt x="1136871" y="142305"/>
                  <a:pt x="1131416" y="144250"/>
                  <a:pt x="1127885" y="149435"/>
                </a:cubicBezTo>
                <a:cubicBezTo>
                  <a:pt x="1124676" y="154296"/>
                  <a:pt x="1124676" y="159805"/>
                  <a:pt x="1129169" y="164018"/>
                </a:cubicBezTo>
                <a:cubicBezTo>
                  <a:pt x="1140080" y="174064"/>
                  <a:pt x="1150029" y="185082"/>
                  <a:pt x="1159657" y="196748"/>
                </a:cubicBezTo>
                <a:cubicBezTo>
                  <a:pt x="1163508" y="200961"/>
                  <a:pt x="1169285" y="201285"/>
                  <a:pt x="1174098" y="197720"/>
                </a:cubicBezTo>
                <a:cubicBezTo>
                  <a:pt x="1178912" y="194156"/>
                  <a:pt x="1179875" y="189295"/>
                  <a:pt x="1177629" y="181841"/>
                </a:cubicBezTo>
                <a:cubicBezTo>
                  <a:pt x="1168964" y="167906"/>
                  <a:pt x="1158052" y="153648"/>
                  <a:pt x="1142006" y="145222"/>
                </a:cubicBezTo>
                <a:close/>
                <a:moveTo>
                  <a:pt x="755240" y="2504"/>
                </a:moveTo>
                <a:cubicBezTo>
                  <a:pt x="736259" y="-1364"/>
                  <a:pt x="716957" y="-75"/>
                  <a:pt x="697976" y="1860"/>
                </a:cubicBezTo>
                <a:cubicBezTo>
                  <a:pt x="690255" y="5083"/>
                  <a:pt x="681568" y="8629"/>
                  <a:pt x="684464" y="19267"/>
                </a:cubicBezTo>
                <a:cubicBezTo>
                  <a:pt x="687359" y="29260"/>
                  <a:pt x="695080" y="28615"/>
                  <a:pt x="703445" y="27326"/>
                </a:cubicBezTo>
                <a:cubicBezTo>
                  <a:pt x="719209" y="24102"/>
                  <a:pt x="734972" y="24747"/>
                  <a:pt x="750736" y="27004"/>
                </a:cubicBezTo>
                <a:cubicBezTo>
                  <a:pt x="758778" y="27970"/>
                  <a:pt x="765856" y="27326"/>
                  <a:pt x="768109" y="18622"/>
                </a:cubicBezTo>
                <a:cubicBezTo>
                  <a:pt x="770039" y="8951"/>
                  <a:pt x="763604" y="4116"/>
                  <a:pt x="755240" y="2504"/>
                </a:cubicBezTo>
                <a:close/>
                <a:moveTo>
                  <a:pt x="857686" y="16686"/>
                </a:moveTo>
                <a:cubicBezTo>
                  <a:pt x="848753" y="14882"/>
                  <a:pt x="839738" y="14080"/>
                  <a:pt x="831046" y="13759"/>
                </a:cubicBezTo>
                <a:cubicBezTo>
                  <a:pt x="823962" y="16325"/>
                  <a:pt x="818812" y="18569"/>
                  <a:pt x="818811" y="25625"/>
                </a:cubicBezTo>
                <a:cubicBezTo>
                  <a:pt x="818812" y="33001"/>
                  <a:pt x="822675" y="37811"/>
                  <a:pt x="830080" y="38453"/>
                </a:cubicBezTo>
                <a:cubicBezTo>
                  <a:pt x="845533" y="39415"/>
                  <a:pt x="860342" y="42942"/>
                  <a:pt x="874830" y="47753"/>
                </a:cubicBezTo>
                <a:cubicBezTo>
                  <a:pt x="880625" y="49677"/>
                  <a:pt x="886420" y="48394"/>
                  <a:pt x="889317" y="41660"/>
                </a:cubicBezTo>
                <a:cubicBezTo>
                  <a:pt x="892537" y="34925"/>
                  <a:pt x="889961" y="28832"/>
                  <a:pt x="883844" y="25625"/>
                </a:cubicBezTo>
                <a:cubicBezTo>
                  <a:pt x="875474" y="21296"/>
                  <a:pt x="866620" y="18489"/>
                  <a:pt x="857686" y="16686"/>
                </a:cubicBezTo>
                <a:close/>
                <a:moveTo>
                  <a:pt x="1119415" y="97487"/>
                </a:moveTo>
                <a:cubicBezTo>
                  <a:pt x="1115911" y="96684"/>
                  <a:pt x="1111884" y="97406"/>
                  <a:pt x="1108018" y="99011"/>
                </a:cubicBezTo>
                <a:cubicBezTo>
                  <a:pt x="1092554" y="105428"/>
                  <a:pt x="1077090" y="112166"/>
                  <a:pt x="1061625" y="118905"/>
                </a:cubicBezTo>
                <a:cubicBezTo>
                  <a:pt x="1054215" y="122113"/>
                  <a:pt x="1049060" y="127247"/>
                  <a:pt x="1052282" y="135911"/>
                </a:cubicBezTo>
                <a:cubicBezTo>
                  <a:pt x="1055826" y="144574"/>
                  <a:pt x="1063236" y="144253"/>
                  <a:pt x="1069035" y="142649"/>
                </a:cubicBezTo>
                <a:cubicBezTo>
                  <a:pt x="1086110" y="135269"/>
                  <a:pt x="1101897" y="128852"/>
                  <a:pt x="1117361" y="122434"/>
                </a:cubicBezTo>
                <a:cubicBezTo>
                  <a:pt x="1125093" y="119225"/>
                  <a:pt x="1131859" y="114733"/>
                  <a:pt x="1127671" y="105107"/>
                </a:cubicBezTo>
                <a:cubicBezTo>
                  <a:pt x="1125899" y="100615"/>
                  <a:pt x="1122919" y="98289"/>
                  <a:pt x="1119415" y="97487"/>
                </a:cubicBezTo>
                <a:close/>
                <a:moveTo>
                  <a:pt x="952330" y="41985"/>
                </a:moveTo>
                <a:cubicBezTo>
                  <a:pt x="944605" y="39081"/>
                  <a:pt x="936557" y="36822"/>
                  <a:pt x="932695" y="46503"/>
                </a:cubicBezTo>
                <a:cubicBezTo>
                  <a:pt x="928832" y="56506"/>
                  <a:pt x="935270" y="62314"/>
                  <a:pt x="943639" y="65541"/>
                </a:cubicBezTo>
                <a:cubicBezTo>
                  <a:pt x="959734" y="71350"/>
                  <a:pt x="975829" y="75867"/>
                  <a:pt x="991280" y="82966"/>
                </a:cubicBezTo>
                <a:cubicBezTo>
                  <a:pt x="1000936" y="87484"/>
                  <a:pt x="1008984" y="79094"/>
                  <a:pt x="1006409" y="69091"/>
                </a:cubicBezTo>
                <a:cubicBezTo>
                  <a:pt x="1004799" y="61992"/>
                  <a:pt x="999327" y="58765"/>
                  <a:pt x="993211" y="56506"/>
                </a:cubicBezTo>
                <a:cubicBezTo>
                  <a:pt x="979691" y="51343"/>
                  <a:pt x="965850" y="47148"/>
                  <a:pt x="952330" y="41985"/>
                </a:cubicBezTo>
                <a:close/>
                <a:moveTo>
                  <a:pt x="1267469" y="67049"/>
                </a:moveTo>
                <a:cubicBezTo>
                  <a:pt x="1264074" y="65362"/>
                  <a:pt x="1259628" y="65121"/>
                  <a:pt x="1255263" y="65442"/>
                </a:cubicBezTo>
                <a:cubicBezTo>
                  <a:pt x="1238773" y="66406"/>
                  <a:pt x="1222606" y="67692"/>
                  <a:pt x="1206115" y="71227"/>
                </a:cubicBezTo>
                <a:cubicBezTo>
                  <a:pt x="1200295" y="73476"/>
                  <a:pt x="1194151" y="75083"/>
                  <a:pt x="1188978" y="78297"/>
                </a:cubicBezTo>
                <a:cubicBezTo>
                  <a:pt x="1182512" y="81511"/>
                  <a:pt x="1177985" y="86974"/>
                  <a:pt x="1181218" y="95008"/>
                </a:cubicBezTo>
                <a:cubicBezTo>
                  <a:pt x="1184775" y="103042"/>
                  <a:pt x="1191241" y="103364"/>
                  <a:pt x="1198355" y="100471"/>
                </a:cubicBezTo>
                <a:cubicBezTo>
                  <a:pt x="1217109" y="92758"/>
                  <a:pt x="1236833" y="92116"/>
                  <a:pt x="1256556" y="90509"/>
                </a:cubicBezTo>
                <a:cubicBezTo>
                  <a:pt x="1265610" y="89545"/>
                  <a:pt x="1274016" y="87938"/>
                  <a:pt x="1273370" y="77333"/>
                </a:cubicBezTo>
                <a:cubicBezTo>
                  <a:pt x="1273208" y="71870"/>
                  <a:pt x="1270864" y="68736"/>
                  <a:pt x="1267469" y="67049"/>
                </a:cubicBezTo>
                <a:close/>
                <a:moveTo>
                  <a:pt x="1773177" y="212517"/>
                </a:moveTo>
                <a:cubicBezTo>
                  <a:pt x="1770925" y="211872"/>
                  <a:pt x="1768350" y="212194"/>
                  <a:pt x="1766741" y="211871"/>
                </a:cubicBezTo>
                <a:cubicBezTo>
                  <a:pt x="1761914" y="213808"/>
                  <a:pt x="1758696" y="216712"/>
                  <a:pt x="1757731" y="221552"/>
                </a:cubicBezTo>
                <a:cubicBezTo>
                  <a:pt x="1756444" y="228329"/>
                  <a:pt x="1760305" y="232846"/>
                  <a:pt x="1765776" y="235750"/>
                </a:cubicBezTo>
                <a:cubicBezTo>
                  <a:pt x="1778005" y="242204"/>
                  <a:pt x="1790877" y="247367"/>
                  <a:pt x="1801818" y="256402"/>
                </a:cubicBezTo>
                <a:cubicBezTo>
                  <a:pt x="1807932" y="261565"/>
                  <a:pt x="1814690" y="262533"/>
                  <a:pt x="1819839" y="256402"/>
                </a:cubicBezTo>
                <a:cubicBezTo>
                  <a:pt x="1825632" y="249626"/>
                  <a:pt x="1823057" y="242850"/>
                  <a:pt x="1816943" y="237364"/>
                </a:cubicBezTo>
                <a:cubicBezTo>
                  <a:pt x="1804071" y="225747"/>
                  <a:pt x="1788946" y="218648"/>
                  <a:pt x="1773177" y="212517"/>
                </a:cubicBezTo>
                <a:close/>
                <a:moveTo>
                  <a:pt x="1639110" y="151157"/>
                </a:moveTo>
                <a:cubicBezTo>
                  <a:pt x="1636852" y="150189"/>
                  <a:pt x="1634272" y="150189"/>
                  <a:pt x="1632659" y="149867"/>
                </a:cubicBezTo>
                <a:cubicBezTo>
                  <a:pt x="1627175" y="152125"/>
                  <a:pt x="1623949" y="155351"/>
                  <a:pt x="1623626" y="160836"/>
                </a:cubicBezTo>
                <a:cubicBezTo>
                  <a:pt x="1622981" y="168256"/>
                  <a:pt x="1627497" y="173096"/>
                  <a:pt x="1633626" y="175677"/>
                </a:cubicBezTo>
                <a:cubicBezTo>
                  <a:pt x="1648787" y="181806"/>
                  <a:pt x="1664270" y="187291"/>
                  <a:pt x="1679431" y="193098"/>
                </a:cubicBezTo>
                <a:cubicBezTo>
                  <a:pt x="1687173" y="196002"/>
                  <a:pt x="1695559" y="198261"/>
                  <a:pt x="1699753" y="189227"/>
                </a:cubicBezTo>
                <a:cubicBezTo>
                  <a:pt x="1704269" y="179225"/>
                  <a:pt x="1697495" y="173418"/>
                  <a:pt x="1689108" y="170192"/>
                </a:cubicBezTo>
                <a:cubicBezTo>
                  <a:pt x="1672657" y="163417"/>
                  <a:pt x="1655883" y="157287"/>
                  <a:pt x="1639110" y="151157"/>
                </a:cubicBezTo>
                <a:close/>
                <a:moveTo>
                  <a:pt x="1413295" y="75049"/>
                </a:moveTo>
                <a:cubicBezTo>
                  <a:pt x="1388761" y="67642"/>
                  <a:pt x="1363259" y="64421"/>
                  <a:pt x="1341630" y="64743"/>
                </a:cubicBezTo>
                <a:cubicBezTo>
                  <a:pt x="1330978" y="67320"/>
                  <a:pt x="1325813" y="70541"/>
                  <a:pt x="1325813" y="77948"/>
                </a:cubicBezTo>
                <a:cubicBezTo>
                  <a:pt x="1325813" y="84711"/>
                  <a:pt x="1329686" y="89864"/>
                  <a:pt x="1336466" y="89542"/>
                </a:cubicBezTo>
                <a:cubicBezTo>
                  <a:pt x="1360353" y="88898"/>
                  <a:pt x="1383596" y="94051"/>
                  <a:pt x="1406838" y="97916"/>
                </a:cubicBezTo>
                <a:cubicBezTo>
                  <a:pt x="1412971" y="99204"/>
                  <a:pt x="1418459" y="97272"/>
                  <a:pt x="1420719" y="90508"/>
                </a:cubicBezTo>
                <a:cubicBezTo>
                  <a:pt x="1422979" y="83423"/>
                  <a:pt x="1419750" y="77304"/>
                  <a:pt x="1413295" y="75049"/>
                </a:cubicBezTo>
                <a:close/>
                <a:moveTo>
                  <a:pt x="1553466" y="119210"/>
                </a:moveTo>
                <a:cubicBezTo>
                  <a:pt x="1537036" y="114020"/>
                  <a:pt x="1520284" y="109478"/>
                  <a:pt x="1503853" y="103638"/>
                </a:cubicBezTo>
                <a:cubicBezTo>
                  <a:pt x="1495154" y="100719"/>
                  <a:pt x="1486778" y="98448"/>
                  <a:pt x="1483234" y="108829"/>
                </a:cubicBezTo>
                <a:cubicBezTo>
                  <a:pt x="1479691" y="118886"/>
                  <a:pt x="1487422" y="124725"/>
                  <a:pt x="1495476" y="127645"/>
                </a:cubicBezTo>
                <a:cubicBezTo>
                  <a:pt x="1514484" y="134133"/>
                  <a:pt x="1534136" y="140297"/>
                  <a:pt x="1553466" y="145812"/>
                </a:cubicBezTo>
                <a:cubicBezTo>
                  <a:pt x="1563776" y="148732"/>
                  <a:pt x="1571185" y="140621"/>
                  <a:pt x="1566675" y="127969"/>
                </a:cubicBezTo>
                <a:cubicBezTo>
                  <a:pt x="1565387" y="123752"/>
                  <a:pt x="1559588" y="121157"/>
                  <a:pt x="1553466" y="119210"/>
                </a:cubicBezTo>
                <a:close/>
              </a:path>
            </a:pathLst>
          </a:custGeom>
          <a:solidFill>
            <a:schemeClr val="tx1">
              <a:lumMod val="75000"/>
              <a:lumOff val="2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33" name="标题 1"/>
          <p:cNvSpPr txBox="1"/>
          <p:nvPr/>
        </p:nvSpPr>
        <p:spPr>
          <a:xfrm rot="445790">
            <a:off x="3936976" y="3047866"/>
            <a:ext cx="5016442" cy="1646851"/>
          </a:xfrm>
          <a:custGeom>
            <a:avLst/>
            <a:gdLst>
              <a:gd name="T0" fmla="*/ 42 w 6573"/>
              <a:gd name="T1" fmla="*/ 2268 h 2295"/>
              <a:gd name="T2" fmla="*/ 234 w 6573"/>
              <a:gd name="T3" fmla="*/ 1863 h 2295"/>
              <a:gd name="T4" fmla="*/ 527 w 6573"/>
              <a:gd name="T5" fmla="*/ 1559 h 2295"/>
              <a:gd name="T6" fmla="*/ 1517 w 6573"/>
              <a:gd name="T7" fmla="*/ 838 h 2295"/>
              <a:gd name="T8" fmla="*/ 2120 w 6573"/>
              <a:gd name="T9" fmla="*/ 487 h 2295"/>
              <a:gd name="T10" fmla="*/ 2750 w 6573"/>
              <a:gd name="T11" fmla="*/ 206 h 2295"/>
              <a:gd name="T12" fmla="*/ 3329 w 6573"/>
              <a:gd name="T13" fmla="*/ 94 h 2295"/>
              <a:gd name="T14" fmla="*/ 3728 w 6573"/>
              <a:gd name="T15" fmla="*/ 337 h 2295"/>
              <a:gd name="T16" fmla="*/ 3627 w 6573"/>
              <a:gd name="T17" fmla="*/ 615 h 2295"/>
              <a:gd name="T18" fmla="*/ 3433 w 6573"/>
              <a:gd name="T19" fmla="*/ 882 h 2295"/>
              <a:gd name="T20" fmla="*/ 3198 w 6573"/>
              <a:gd name="T21" fmla="*/ 1111 h 2295"/>
              <a:gd name="T22" fmla="*/ 3089 w 6573"/>
              <a:gd name="T23" fmla="*/ 1203 h 2295"/>
              <a:gd name="T24" fmla="*/ 2978 w 6573"/>
              <a:gd name="T25" fmla="*/ 1292 h 2295"/>
              <a:gd name="T26" fmla="*/ 2861 w 6573"/>
              <a:gd name="T27" fmla="*/ 1330 h 2295"/>
              <a:gd name="T28" fmla="*/ 2883 w 6573"/>
              <a:gd name="T29" fmla="*/ 1382 h 2295"/>
              <a:gd name="T30" fmla="*/ 3889 w 6573"/>
              <a:gd name="T31" fmla="*/ 795 h 2295"/>
              <a:gd name="T32" fmla="*/ 4438 w 6573"/>
              <a:gd name="T33" fmla="*/ 679 h 2295"/>
              <a:gd name="T34" fmla="*/ 4623 w 6573"/>
              <a:gd name="T35" fmla="*/ 727 h 2295"/>
              <a:gd name="T36" fmla="*/ 4701 w 6573"/>
              <a:gd name="T37" fmla="*/ 851 h 2295"/>
              <a:gd name="T38" fmla="*/ 4698 w 6573"/>
              <a:gd name="T39" fmla="*/ 1265 h 2295"/>
              <a:gd name="T40" fmla="*/ 4728 w 6573"/>
              <a:gd name="T41" fmla="*/ 1282 h 2295"/>
              <a:gd name="T42" fmla="*/ 5093 w 6573"/>
              <a:gd name="T43" fmla="*/ 1049 h 2295"/>
              <a:gd name="T44" fmla="*/ 5502 w 6573"/>
              <a:gd name="T45" fmla="*/ 899 h 2295"/>
              <a:gd name="T46" fmla="*/ 5718 w 6573"/>
              <a:gd name="T47" fmla="*/ 960 h 2295"/>
              <a:gd name="T48" fmla="*/ 5857 w 6573"/>
              <a:gd name="T49" fmla="*/ 1035 h 2295"/>
              <a:gd name="T50" fmla="*/ 6033 w 6573"/>
              <a:gd name="T51" fmla="*/ 1009 h 2295"/>
              <a:gd name="T52" fmla="*/ 6215 w 6573"/>
              <a:gd name="T53" fmla="*/ 961 h 2295"/>
              <a:gd name="T54" fmla="*/ 6559 w 6573"/>
              <a:gd name="T55" fmla="*/ 767 h 2295"/>
              <a:gd name="T56" fmla="*/ 6525 w 6573"/>
              <a:gd name="T57" fmla="*/ 747 h 2295"/>
              <a:gd name="T58" fmla="*/ 6395 w 6573"/>
              <a:gd name="T59" fmla="*/ 849 h 2295"/>
              <a:gd name="T60" fmla="*/ 6212 w 6573"/>
              <a:gd name="T61" fmla="*/ 920 h 2295"/>
              <a:gd name="T62" fmla="*/ 6026 w 6573"/>
              <a:gd name="T63" fmla="*/ 970 h 2295"/>
              <a:gd name="T64" fmla="*/ 5849 w 6573"/>
              <a:gd name="T65" fmla="*/ 993 h 2295"/>
              <a:gd name="T66" fmla="*/ 5707 w 6573"/>
              <a:gd name="T67" fmla="*/ 908 h 2295"/>
              <a:gd name="T68" fmla="*/ 5506 w 6573"/>
              <a:gd name="T69" fmla="*/ 859 h 2295"/>
              <a:gd name="T70" fmla="*/ 5114 w 6573"/>
              <a:gd name="T71" fmla="*/ 989 h 2295"/>
              <a:gd name="T72" fmla="*/ 4707 w 6573"/>
              <a:gd name="T73" fmla="*/ 1248 h 2295"/>
              <a:gd name="T74" fmla="*/ 4737 w 6573"/>
              <a:gd name="T75" fmla="*/ 1265 h 2295"/>
              <a:gd name="T76" fmla="*/ 4535 w 6573"/>
              <a:gd name="T77" fmla="*/ 646 h 2295"/>
              <a:gd name="T78" fmla="*/ 4277 w 6573"/>
              <a:gd name="T79" fmla="*/ 650 h 2295"/>
              <a:gd name="T80" fmla="*/ 3990 w 6573"/>
              <a:gd name="T81" fmla="*/ 713 h 2295"/>
              <a:gd name="T82" fmla="*/ 3415 w 6573"/>
              <a:gd name="T83" fmla="*/ 960 h 2295"/>
              <a:gd name="T84" fmla="*/ 2846 w 6573"/>
              <a:gd name="T85" fmla="*/ 1334 h 2295"/>
              <a:gd name="T86" fmla="*/ 2861 w 6573"/>
              <a:gd name="T87" fmla="*/ 1391 h 2295"/>
              <a:gd name="T88" fmla="*/ 3107 w 6573"/>
              <a:gd name="T89" fmla="*/ 1272 h 2295"/>
              <a:gd name="T90" fmla="*/ 3349 w 6573"/>
              <a:gd name="T91" fmla="*/ 1065 h 2295"/>
              <a:gd name="T92" fmla="*/ 3752 w 6573"/>
              <a:gd name="T93" fmla="*/ 522 h 2295"/>
              <a:gd name="T94" fmla="*/ 3772 w 6573"/>
              <a:gd name="T95" fmla="*/ 230 h 2295"/>
              <a:gd name="T96" fmla="*/ 3570 w 6573"/>
              <a:gd name="T97" fmla="*/ 58 h 2295"/>
              <a:gd name="T98" fmla="*/ 3031 w 6573"/>
              <a:gd name="T99" fmla="*/ 62 h 2295"/>
              <a:gd name="T100" fmla="*/ 1701 w 6573"/>
              <a:gd name="T101" fmla="*/ 650 h 2295"/>
              <a:gd name="T102" fmla="*/ 534 w 6573"/>
              <a:gd name="T103" fmla="*/ 1472 h 2295"/>
              <a:gd name="T104" fmla="*/ 261 w 6573"/>
              <a:gd name="T105" fmla="*/ 1740 h 2295"/>
              <a:gd name="T106" fmla="*/ 12 w 6573"/>
              <a:gd name="T107" fmla="*/ 2164 h 2295"/>
              <a:gd name="T108" fmla="*/ 0 w 6573"/>
              <a:gd name="T109" fmla="*/ 2268 h 2295"/>
              <a:gd name="T110" fmla="*/ 42 w 6573"/>
              <a:gd name="T111" fmla="*/ 2268 h 2295"/>
            </a:gdLst>
            <a:ahLst/>
            <a:cxnLst/>
            <a:rect l="0" t="0" r="r" b="b"/>
            <a:pathLst>
              <a:path w="6573" h="2295">
                <a:moveTo>
                  <a:pt x="42" y="2268"/>
                </a:moveTo>
                <a:cubicBezTo>
                  <a:pt x="46" y="2117"/>
                  <a:pt x="144" y="1977"/>
                  <a:pt x="234" y="1863"/>
                </a:cubicBezTo>
                <a:cubicBezTo>
                  <a:pt x="322" y="1753"/>
                  <a:pt x="422" y="1652"/>
                  <a:pt x="527" y="1559"/>
                </a:cubicBezTo>
                <a:cubicBezTo>
                  <a:pt x="831" y="1288"/>
                  <a:pt x="1172" y="1054"/>
                  <a:pt x="1517" y="838"/>
                </a:cubicBezTo>
                <a:cubicBezTo>
                  <a:pt x="1714" y="715"/>
                  <a:pt x="1915" y="598"/>
                  <a:pt x="2120" y="487"/>
                </a:cubicBezTo>
                <a:cubicBezTo>
                  <a:pt x="2323" y="378"/>
                  <a:pt x="2532" y="278"/>
                  <a:pt x="2750" y="206"/>
                </a:cubicBezTo>
                <a:cubicBezTo>
                  <a:pt x="2936" y="144"/>
                  <a:pt x="3133" y="97"/>
                  <a:pt x="3329" y="94"/>
                </a:cubicBezTo>
                <a:cubicBezTo>
                  <a:pt x="3487" y="91"/>
                  <a:pt x="3724" y="134"/>
                  <a:pt x="3728" y="337"/>
                </a:cubicBezTo>
                <a:cubicBezTo>
                  <a:pt x="3730" y="437"/>
                  <a:pt x="3676" y="531"/>
                  <a:pt x="3627" y="615"/>
                </a:cubicBezTo>
                <a:cubicBezTo>
                  <a:pt x="3571" y="710"/>
                  <a:pt x="3506" y="799"/>
                  <a:pt x="3433" y="882"/>
                </a:cubicBezTo>
                <a:cubicBezTo>
                  <a:pt x="3361" y="964"/>
                  <a:pt x="3281" y="1040"/>
                  <a:pt x="3198" y="1111"/>
                </a:cubicBezTo>
                <a:cubicBezTo>
                  <a:pt x="3162" y="1142"/>
                  <a:pt x="3125" y="1171"/>
                  <a:pt x="3089" y="1203"/>
                </a:cubicBezTo>
                <a:cubicBezTo>
                  <a:pt x="3054" y="1234"/>
                  <a:pt x="3018" y="1266"/>
                  <a:pt x="2978" y="1292"/>
                </a:cubicBezTo>
                <a:cubicBezTo>
                  <a:pt x="2943" y="1315"/>
                  <a:pt x="2905" y="1334"/>
                  <a:pt x="2861" y="1330"/>
                </a:cubicBezTo>
                <a:cubicBezTo>
                  <a:pt x="2869" y="1347"/>
                  <a:pt x="2876" y="1365"/>
                  <a:pt x="2883" y="1382"/>
                </a:cubicBezTo>
                <a:cubicBezTo>
                  <a:pt x="3187" y="1142"/>
                  <a:pt x="3524" y="929"/>
                  <a:pt x="3889" y="795"/>
                </a:cubicBezTo>
                <a:cubicBezTo>
                  <a:pt x="4063" y="731"/>
                  <a:pt x="4251" y="679"/>
                  <a:pt x="4438" y="679"/>
                </a:cubicBezTo>
                <a:cubicBezTo>
                  <a:pt x="4502" y="679"/>
                  <a:pt x="4570" y="688"/>
                  <a:pt x="4623" y="727"/>
                </a:cubicBezTo>
                <a:cubicBezTo>
                  <a:pt x="4665" y="757"/>
                  <a:pt x="4689" y="803"/>
                  <a:pt x="4701" y="851"/>
                </a:cubicBezTo>
                <a:cubicBezTo>
                  <a:pt x="4735" y="984"/>
                  <a:pt x="4706" y="1130"/>
                  <a:pt x="4698" y="1265"/>
                </a:cubicBezTo>
                <a:cubicBezTo>
                  <a:pt x="4697" y="1281"/>
                  <a:pt x="4715" y="1289"/>
                  <a:pt x="4728" y="1282"/>
                </a:cubicBezTo>
                <a:cubicBezTo>
                  <a:pt x="4856" y="1216"/>
                  <a:pt x="4971" y="1125"/>
                  <a:pt x="5093" y="1049"/>
                </a:cubicBezTo>
                <a:cubicBezTo>
                  <a:pt x="5216" y="972"/>
                  <a:pt x="5354" y="899"/>
                  <a:pt x="5502" y="899"/>
                </a:cubicBezTo>
                <a:cubicBezTo>
                  <a:pt x="5577" y="898"/>
                  <a:pt x="5654" y="919"/>
                  <a:pt x="5718" y="960"/>
                </a:cubicBezTo>
                <a:cubicBezTo>
                  <a:pt x="5764" y="990"/>
                  <a:pt x="5800" y="1028"/>
                  <a:pt x="5857" y="1035"/>
                </a:cubicBezTo>
                <a:cubicBezTo>
                  <a:pt x="5915" y="1041"/>
                  <a:pt x="5977" y="1021"/>
                  <a:pt x="6033" y="1009"/>
                </a:cubicBezTo>
                <a:cubicBezTo>
                  <a:pt x="6094" y="995"/>
                  <a:pt x="6155" y="980"/>
                  <a:pt x="6215" y="961"/>
                </a:cubicBezTo>
                <a:cubicBezTo>
                  <a:pt x="6334" y="925"/>
                  <a:pt x="6487" y="877"/>
                  <a:pt x="6559" y="767"/>
                </a:cubicBezTo>
                <a:cubicBezTo>
                  <a:pt x="6573" y="746"/>
                  <a:pt x="6539" y="726"/>
                  <a:pt x="6525" y="747"/>
                </a:cubicBezTo>
                <a:cubicBezTo>
                  <a:pt x="6494" y="793"/>
                  <a:pt x="6444" y="824"/>
                  <a:pt x="6395" y="849"/>
                </a:cubicBezTo>
                <a:cubicBezTo>
                  <a:pt x="6337" y="879"/>
                  <a:pt x="6275" y="901"/>
                  <a:pt x="6212" y="920"/>
                </a:cubicBezTo>
                <a:cubicBezTo>
                  <a:pt x="6151" y="940"/>
                  <a:pt x="6089" y="955"/>
                  <a:pt x="6026" y="970"/>
                </a:cubicBezTo>
                <a:cubicBezTo>
                  <a:pt x="5971" y="982"/>
                  <a:pt x="5904" y="1005"/>
                  <a:pt x="5849" y="993"/>
                </a:cubicBezTo>
                <a:cubicBezTo>
                  <a:pt x="5795" y="982"/>
                  <a:pt x="5755" y="932"/>
                  <a:pt x="5707" y="908"/>
                </a:cubicBezTo>
                <a:cubicBezTo>
                  <a:pt x="5645" y="876"/>
                  <a:pt x="5576" y="859"/>
                  <a:pt x="5506" y="859"/>
                </a:cubicBezTo>
                <a:cubicBezTo>
                  <a:pt x="5366" y="858"/>
                  <a:pt x="5233" y="919"/>
                  <a:pt x="5114" y="989"/>
                </a:cubicBezTo>
                <a:cubicBezTo>
                  <a:pt x="4976" y="1071"/>
                  <a:pt x="4850" y="1174"/>
                  <a:pt x="4707" y="1248"/>
                </a:cubicBezTo>
                <a:cubicBezTo>
                  <a:pt x="4717" y="1254"/>
                  <a:pt x="4727" y="1259"/>
                  <a:pt x="4737" y="1265"/>
                </a:cubicBezTo>
                <a:cubicBezTo>
                  <a:pt x="4750" y="1053"/>
                  <a:pt x="4823" y="703"/>
                  <a:pt x="4535" y="646"/>
                </a:cubicBezTo>
                <a:cubicBezTo>
                  <a:pt x="4450" y="630"/>
                  <a:pt x="4362" y="638"/>
                  <a:pt x="4277" y="650"/>
                </a:cubicBezTo>
                <a:cubicBezTo>
                  <a:pt x="4180" y="663"/>
                  <a:pt x="4084" y="685"/>
                  <a:pt x="3990" y="713"/>
                </a:cubicBezTo>
                <a:cubicBezTo>
                  <a:pt x="3790" y="773"/>
                  <a:pt x="3598" y="860"/>
                  <a:pt x="3415" y="960"/>
                </a:cubicBezTo>
                <a:cubicBezTo>
                  <a:pt x="3216" y="1069"/>
                  <a:pt x="3026" y="1195"/>
                  <a:pt x="2846" y="1334"/>
                </a:cubicBezTo>
                <a:cubicBezTo>
                  <a:pt x="2822" y="1353"/>
                  <a:pt x="2830" y="1388"/>
                  <a:pt x="2861" y="1391"/>
                </a:cubicBezTo>
                <a:cubicBezTo>
                  <a:pt x="2956" y="1400"/>
                  <a:pt x="3040" y="1329"/>
                  <a:pt x="3107" y="1272"/>
                </a:cubicBezTo>
                <a:cubicBezTo>
                  <a:pt x="3188" y="1203"/>
                  <a:pt x="3271" y="1138"/>
                  <a:pt x="3349" y="1065"/>
                </a:cubicBezTo>
                <a:cubicBezTo>
                  <a:pt x="3511" y="911"/>
                  <a:pt x="3662" y="728"/>
                  <a:pt x="3752" y="522"/>
                </a:cubicBezTo>
                <a:cubicBezTo>
                  <a:pt x="3792" y="429"/>
                  <a:pt x="3815" y="326"/>
                  <a:pt x="3772" y="230"/>
                </a:cubicBezTo>
                <a:cubicBezTo>
                  <a:pt x="3735" y="144"/>
                  <a:pt x="3656" y="88"/>
                  <a:pt x="3570" y="58"/>
                </a:cubicBezTo>
                <a:cubicBezTo>
                  <a:pt x="3399" y="0"/>
                  <a:pt x="3204" y="28"/>
                  <a:pt x="3031" y="62"/>
                </a:cubicBezTo>
                <a:cubicBezTo>
                  <a:pt x="2552" y="156"/>
                  <a:pt x="2117" y="404"/>
                  <a:pt x="1701" y="650"/>
                </a:cubicBezTo>
                <a:cubicBezTo>
                  <a:pt x="1292" y="893"/>
                  <a:pt x="896" y="1163"/>
                  <a:pt x="534" y="1472"/>
                </a:cubicBezTo>
                <a:cubicBezTo>
                  <a:pt x="437" y="1554"/>
                  <a:pt x="345" y="1644"/>
                  <a:pt x="261" y="1740"/>
                </a:cubicBezTo>
                <a:cubicBezTo>
                  <a:pt x="155" y="1863"/>
                  <a:pt x="50" y="2003"/>
                  <a:pt x="12" y="2164"/>
                </a:cubicBezTo>
                <a:cubicBezTo>
                  <a:pt x="4" y="2198"/>
                  <a:pt x="0" y="2233"/>
                  <a:pt x="0" y="2268"/>
                </a:cubicBezTo>
                <a:cubicBezTo>
                  <a:pt x="1" y="2295"/>
                  <a:pt x="41" y="2295"/>
                  <a:pt x="42" y="2268"/>
                </a:cubicBezTo>
                <a:close/>
              </a:path>
            </a:pathLst>
          </a:custGeom>
          <a:solidFill>
            <a:schemeClr val="accent1">
              <a:lumMod val="75000"/>
              <a:alpha val="27000"/>
            </a:schemeClr>
          </a:solidFill>
          <a:ln cap="sq">
            <a:noFill/>
          </a:ln>
          <a:effectLst/>
        </p:spPr>
        <p:txBody>
          <a:bodyPr vert="horz" wrap="square" lIns="73152" tIns="36576" rIns="73152" bIns="36576" rtlCol="0" anchor="t"/>
          <a:lstStyle/>
          <a:p>
            <a:pPr algn="l">
              <a:lnSpc>
                <a:spcPct val="110000"/>
              </a:lnSpc>
            </a:pPr>
            <a:endParaRPr kumimoji="1" lang="zh-CN" altLang="en-US"/>
          </a:p>
        </p:txBody>
      </p:sp>
      <p:sp>
        <p:nvSpPr>
          <p:cNvPr id="34" name="标题 1"/>
          <p:cNvSpPr txBox="1"/>
          <p:nvPr/>
        </p:nvSpPr>
        <p:spPr>
          <a:xfrm>
            <a:off x="620965" y="476097"/>
            <a:ext cx="1977647" cy="506396"/>
          </a:xfrm>
          <a:prstGeom prst="rect">
            <a:avLst/>
          </a:prstGeom>
          <a:noFill/>
          <a:ln>
            <a:noFill/>
          </a:ln>
        </p:spPr>
        <p:txBody>
          <a:bodyPr vert="horz" wrap="square" lIns="0" tIns="0" rIns="0" bIns="0" rtlCol="0" anchor="ctr"/>
          <a:lstStyle/>
          <a:p>
            <a:pPr algn="l">
              <a:lnSpc>
                <a:spcPct val="130000"/>
              </a:lnSpc>
              <a:buClrTx/>
              <a:buSzTx/>
              <a:buFontTx/>
            </a:pPr>
            <a:r>
              <a:rPr kumimoji="1" lang="zh-CN" altLang="en-US" sz="4000" b="1">
                <a:ln w="12700">
                  <a:noFill/>
                </a:ln>
                <a:solidFill>
                  <a:srgbClr val="3949EE">
                    <a:alpha val="100000"/>
                  </a:srgbClr>
                </a:solidFill>
                <a:latin typeface="Lantinghei SC Demibold" panose="02000000000000000000" charset="-122"/>
                <a:ea typeface="Lantinghei SC Demibold" panose="02000000000000000000" charset="-122"/>
                <a:cs typeface="Lantinghei SC Demibold" panose="02000000000000000000" charset="-122"/>
              </a:rPr>
              <a:t>第</a:t>
            </a:r>
            <a:r>
              <a:rPr kumimoji="1" lang="en-US" altLang="zh-CN" sz="4000" b="1">
                <a:ln w="12700">
                  <a:noFill/>
                </a:ln>
                <a:solidFill>
                  <a:srgbClr val="3949EE">
                    <a:alpha val="100000"/>
                  </a:srgbClr>
                </a:solidFill>
                <a:latin typeface="Lantinghei SC Demibold" panose="02000000000000000000" charset="-122"/>
                <a:ea typeface="Lantinghei SC Demibold" panose="02000000000000000000" charset="-122"/>
                <a:cs typeface="Lantinghei SC Demibold" panose="02000000000000000000" charset="-122"/>
              </a:rPr>
              <a:t> </a:t>
            </a:r>
            <a:r>
              <a:rPr kumimoji="1" lang="zh-CN" altLang="en-US" sz="4000" b="1">
                <a:ln w="12700">
                  <a:noFill/>
                </a:ln>
                <a:solidFill>
                  <a:srgbClr val="3949EE">
                    <a:alpha val="100000"/>
                  </a:srgbClr>
                </a:solidFill>
                <a:latin typeface="Lantinghei SC Demibold" panose="02000000000000000000" charset="-122"/>
                <a:ea typeface="Lantinghei SC Demibold" panose="02000000000000000000" charset="-122"/>
                <a:cs typeface="Lantinghei SC Demibold" panose="02000000000000000000" charset="-122"/>
              </a:rPr>
              <a:t>18</a:t>
            </a:r>
            <a:r>
              <a:rPr kumimoji="1" lang="en-US" altLang="zh-CN" sz="4000" b="1">
                <a:ln w="12700">
                  <a:noFill/>
                </a:ln>
                <a:solidFill>
                  <a:srgbClr val="3949EE">
                    <a:alpha val="100000"/>
                  </a:srgbClr>
                </a:solidFill>
                <a:latin typeface="Lantinghei SC Demibold" panose="02000000000000000000" charset="-122"/>
                <a:ea typeface="Lantinghei SC Demibold" panose="02000000000000000000" charset="-122"/>
                <a:cs typeface="Lantinghei SC Demibold" panose="02000000000000000000" charset="-122"/>
              </a:rPr>
              <a:t> </a:t>
            </a:r>
            <a:r>
              <a:rPr kumimoji="1" lang="zh-CN" altLang="en-US" sz="4000" b="1">
                <a:ln w="12700">
                  <a:noFill/>
                </a:ln>
                <a:solidFill>
                  <a:srgbClr val="3949EE">
                    <a:alpha val="100000"/>
                  </a:srgbClr>
                </a:solidFill>
                <a:latin typeface="Lantinghei SC Demibold" panose="02000000000000000000" charset="-122"/>
                <a:ea typeface="Lantinghei SC Demibold" panose="02000000000000000000" charset="-122"/>
                <a:cs typeface="Lantinghei SC Demibold" panose="02000000000000000000" charset="-122"/>
              </a:rPr>
              <a:t>组</a:t>
            </a:r>
          </a:p>
        </p:txBody>
      </p:sp>
      <p:sp>
        <p:nvSpPr>
          <p:cNvPr id="36" name="标题 1"/>
          <p:cNvSpPr txBox="1"/>
          <p:nvPr/>
        </p:nvSpPr>
        <p:spPr>
          <a:xfrm>
            <a:off x="2562226" y="1691336"/>
            <a:ext cx="5838824" cy="1992296"/>
          </a:xfrm>
          <a:prstGeom prst="rect">
            <a:avLst/>
          </a:prstGeom>
          <a:noFill/>
          <a:ln>
            <a:noFill/>
          </a:ln>
        </p:spPr>
        <p:txBody>
          <a:bodyPr vert="horz" wrap="square" lIns="0" tIns="0" rIns="0" bIns="0" rtlCol="0" anchor="ctr"/>
          <a:lstStyle/>
          <a:p>
            <a:pPr algn="l">
              <a:lnSpc>
                <a:spcPct val="130000"/>
              </a:lnSpc>
            </a:pPr>
            <a:r>
              <a:rPr kumimoji="1" lang="en-US" altLang="zh-CN" sz="4900">
                <a:ln w="12700">
                  <a:noFill/>
                </a:ln>
                <a:solidFill>
                  <a:srgbClr val="262626">
                    <a:alpha val="100000"/>
                  </a:srgbClr>
                </a:solidFill>
                <a:latin typeface="Arial Rounded MT Bold" panose="020F0704030504030204" charset="0"/>
                <a:ea typeface="Source Han Sans CN Bold" panose="020B0800000000000000" charset="-122"/>
                <a:cs typeface="Arial Rounded MT Bold" panose="020F0704030504030204" charset="0"/>
              </a:rPr>
              <a:t>Essay-Eval</a:t>
            </a:r>
          </a:p>
          <a:p>
            <a:pPr algn="l">
              <a:lnSpc>
                <a:spcPct val="130000"/>
              </a:lnSpc>
            </a:pPr>
            <a:r>
              <a:rPr kumimoji="1" lang="en-US" altLang="zh-CN" sz="4900" b="1">
                <a:ln w="12700">
                  <a:noFill/>
                </a:ln>
                <a:solidFill>
                  <a:srgbClr val="262626">
                    <a:alpha val="100000"/>
                  </a:srgbClr>
                </a:solidFill>
                <a:latin typeface="Yuanti SC Bold" panose="02010600040101010101" charset="-122"/>
                <a:ea typeface="Yuanti SC Bold" panose="02010600040101010101" charset="-122"/>
                <a:cs typeface="Arial Rounded MT Bold" panose="020F0704030504030204" charset="0"/>
              </a:rPr>
              <a:t>           </a:t>
            </a:r>
            <a:r>
              <a:rPr kumimoji="1" lang="en-US" altLang="zh-CN" sz="4900" b="1" err="1">
                <a:ln w="12700">
                  <a:noFill/>
                </a:ln>
                <a:solidFill>
                  <a:srgbClr val="262626">
                    <a:alpha val="100000"/>
                  </a:srgbClr>
                </a:solidFill>
                <a:latin typeface="Yuanti SC Bold" panose="02010600040101010101" charset="-122"/>
                <a:ea typeface="Yuanti SC Bold" panose="02010600040101010101" charset="-122"/>
                <a:cs typeface="Arial Rounded MT Bold" panose="020F0704030504030204" charset="0"/>
              </a:rPr>
              <a:t>作文批改系统</a:t>
            </a:r>
            <a:endParaRPr kumimoji="1" lang="zh-CN" altLang="en-US" b="1">
              <a:latin typeface="Yuanti SC Bold" panose="02010600040101010101" charset="-122"/>
              <a:ea typeface="Yuanti SC Bold" panose="02010600040101010101" charset="-122"/>
              <a:cs typeface="Arial Rounded MT Bold" panose="020F07040305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C525B-A016-11A9-42E5-64D778B8F7E6}"/>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525444F8-A8B7-6761-1616-E3B072C3A9AC}"/>
              </a:ext>
            </a:extLst>
          </p:cNvPr>
          <p:cNvSpPr txBox="1"/>
          <p:nvPr/>
        </p:nvSpPr>
        <p:spPr>
          <a:xfrm>
            <a:off x="171626" y="643729"/>
            <a:ext cx="5327015" cy="6028213"/>
          </a:xfrm>
          <a:prstGeom prst="rect">
            <a:avLst/>
          </a:prstGeom>
          <a:solidFill>
            <a:schemeClr val="bg1"/>
          </a:solidFill>
          <a:ln w="12700" cap="sq">
            <a:solidFill>
              <a:schemeClr val="accent1"/>
            </a:solidFill>
            <a:miter/>
          </a:ln>
          <a:effectLst>
            <a:outerShdw blurRad="63500" algn="ctr" rotWithShape="0">
              <a:schemeClr val="tx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D1D8FB72-20A3-C77F-F8C4-FF0F2E361A7B}"/>
              </a:ext>
            </a:extLst>
          </p:cNvPr>
          <p:cNvSpPr txBox="1"/>
          <p:nvPr/>
        </p:nvSpPr>
        <p:spPr>
          <a:xfrm>
            <a:off x="279577" y="1502240"/>
            <a:ext cx="4991362" cy="4993153"/>
          </a:xfrm>
          <a:prstGeom prst="rect">
            <a:avLst/>
          </a:prstGeom>
          <a:noFill/>
          <a:ln>
            <a:noFill/>
          </a:ln>
        </p:spPr>
        <p:txBody>
          <a:bodyPr vert="horz" wrap="square" lIns="91440" tIns="45720" rIns="91440" bIns="45720" rtlCol="0" anchor="t"/>
          <a:lstStyle/>
          <a:p>
            <a:pPr>
              <a:lnSpc>
                <a:spcPct val="150000"/>
              </a:lnSpc>
            </a:pPr>
            <a:r>
              <a:rPr kumimoji="1" lang="zh-CN" altLang="en-US" sz="1600" b="1">
                <a:ln w="12700">
                  <a:noFill/>
                </a:ln>
                <a:solidFill>
                  <a:srgbClr val="404040">
                    <a:alpha val="100000"/>
                  </a:srgbClr>
                </a:solidFill>
                <a:latin typeface="Source Han Sans"/>
                <a:ea typeface="Source Han Sans"/>
                <a:cs typeface="Source Han Sans"/>
              </a:rPr>
              <a:t>自制作文数据集</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采集近千张真实场景下作文图像样本，使用</a:t>
            </a:r>
            <a:r>
              <a:rPr kumimoji="1" lang="en-US" altLang="zh-CN" sz="1600" err="1">
                <a:ln w="12700">
                  <a:noFill/>
                </a:ln>
                <a:solidFill>
                  <a:srgbClr val="404040">
                    <a:alpha val="100000"/>
                  </a:srgbClr>
                </a:solidFill>
                <a:latin typeface="Source Han Sans"/>
                <a:ea typeface="Source Han Sans"/>
                <a:cs typeface="Source Han Sans"/>
              </a:rPr>
              <a:t>LabelImg</a:t>
            </a:r>
            <a:r>
              <a:rPr kumimoji="1" lang="zh-CN" altLang="en-US" sz="1600">
                <a:ln w="12700">
                  <a:noFill/>
                </a:ln>
                <a:solidFill>
                  <a:srgbClr val="404040">
                    <a:alpha val="100000"/>
                  </a:srgbClr>
                </a:solidFill>
                <a:latin typeface="Source Han Sans"/>
                <a:ea typeface="Source Han Sans"/>
                <a:cs typeface="Source Han Sans"/>
              </a:rPr>
              <a:t>人工标注，构建了目标检测模型训练用数据集</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b="1">
                <a:ln w="12700">
                  <a:noFill/>
                </a:ln>
                <a:solidFill>
                  <a:srgbClr val="404040">
                    <a:alpha val="100000"/>
                  </a:srgbClr>
                </a:solidFill>
                <a:latin typeface="Source Han Sans"/>
                <a:ea typeface="Source Han Sans"/>
                <a:cs typeface="Source Han Sans"/>
              </a:rPr>
              <a:t>训练目标检测模型</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基于</a:t>
            </a:r>
            <a:r>
              <a:rPr kumimoji="1" lang="en-US" altLang="zh-CN" sz="1600">
                <a:ln w="12700">
                  <a:noFill/>
                </a:ln>
                <a:solidFill>
                  <a:srgbClr val="404040">
                    <a:alpha val="100000"/>
                  </a:srgbClr>
                </a:solidFill>
                <a:latin typeface="Source Han Sans"/>
                <a:ea typeface="Source Han Sans"/>
                <a:cs typeface="Source Han Sans"/>
              </a:rPr>
              <a:t>YOLOv11</a:t>
            </a:r>
            <a:r>
              <a:rPr kumimoji="1" lang="zh-CN" altLang="en-US" sz="1600">
                <a:ln w="12700">
                  <a:noFill/>
                </a:ln>
                <a:solidFill>
                  <a:srgbClr val="404040">
                    <a:alpha val="100000"/>
                  </a:srgbClr>
                </a:solidFill>
                <a:latin typeface="Source Han Sans"/>
                <a:ea typeface="Source Han Sans"/>
                <a:cs typeface="Source Han Sans"/>
              </a:rPr>
              <a:t>基础模型，通过调整模型尺寸和超参数配置，训练生成了一个多尺度的检测模型族</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b="1">
                <a:ln w="12700">
                  <a:noFill/>
                </a:ln>
                <a:solidFill>
                  <a:srgbClr val="404040">
                    <a:alpha val="100000"/>
                  </a:srgbClr>
                </a:solidFill>
                <a:latin typeface="Source Han Sans"/>
                <a:ea typeface="Source Han Sans"/>
                <a:cs typeface="Source Han Sans"/>
              </a:rPr>
              <a:t>预测结果后处理</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对模型预测结果中区域重叠等边界情况进行优化处理，提升模型检测精度</a:t>
            </a:r>
            <a:endParaRPr kumimoji="1" lang="en-US" altLang="zh-CN" sz="1600">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b="1">
                <a:ln w="12700">
                  <a:noFill/>
                </a:ln>
                <a:solidFill>
                  <a:srgbClr val="404040">
                    <a:alpha val="100000"/>
                  </a:srgbClr>
                </a:solidFill>
                <a:latin typeface="Source Han Sans"/>
                <a:ea typeface="Source Han Sans"/>
                <a:cs typeface="Source Han Sans"/>
              </a:rPr>
              <a:t>可视化评测工具</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编写模型评测工具，批量进行多尺寸输入下的性能分析，通过可视化直观呈现不同模型的精度、性能差异</a:t>
            </a:r>
          </a:p>
        </p:txBody>
      </p:sp>
      <p:sp>
        <p:nvSpPr>
          <p:cNvPr id="21" name="标题 1">
            <a:extLst>
              <a:ext uri="{FF2B5EF4-FFF2-40B4-BE49-F238E27FC236}">
                <a16:creationId xmlns:a16="http://schemas.microsoft.com/office/drawing/2014/main" id="{1C5B44E9-777E-ABAA-5FC2-CF62D2579D2B}"/>
              </a:ext>
            </a:extLst>
          </p:cNvPr>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33381D7E-3960-C1D4-9135-E31EECB98095}"/>
              </a:ext>
            </a:extLst>
          </p:cNvPr>
          <p:cNvSpPr txBox="1"/>
          <p:nvPr/>
        </p:nvSpPr>
        <p:spPr>
          <a:xfrm>
            <a:off x="279577" y="931991"/>
            <a:ext cx="1247140" cy="393700"/>
          </a:xfrm>
          <a:prstGeom prst="rect">
            <a:avLst/>
          </a:prstGeom>
          <a:noFill/>
          <a:ln>
            <a:noFill/>
          </a:ln>
        </p:spPr>
        <p:txBody>
          <a:bodyPr vert="horz" wrap="square" lIns="91440" tIns="45720" rIns="91440" bIns="45720" rtlCol="0" anchor="b"/>
          <a:lstStyle/>
          <a:p>
            <a:pPr algn="l">
              <a:lnSpc>
                <a:spcPct val="130000"/>
              </a:lnSpc>
            </a:pPr>
            <a:r>
              <a:rPr kumimoji="1" lang="zh-CN" altLang="en-US" sz="1600" b="1">
                <a:ln w="12700">
                  <a:noFill/>
                </a:ln>
                <a:solidFill>
                  <a:srgbClr val="3949EE">
                    <a:alpha val="100000"/>
                  </a:srgbClr>
                </a:solidFill>
                <a:latin typeface="微软雅黑" panose="020B0503020204020204" pitchFamily="34" charset="-122"/>
                <a:ea typeface="微软雅黑" panose="020B0503020204020204" pitchFamily="34" charset="-122"/>
                <a:cs typeface="Source Han Sans CN Bold" panose="020B0800000000000000" charset="-122"/>
              </a:rPr>
              <a:t>工作概要</a:t>
            </a:r>
          </a:p>
        </p:txBody>
      </p:sp>
      <p:pic>
        <p:nvPicPr>
          <p:cNvPr id="1026" name="Picture 2">
            <a:extLst>
              <a:ext uri="{FF2B5EF4-FFF2-40B4-BE49-F238E27FC236}">
                <a16:creationId xmlns:a16="http://schemas.microsoft.com/office/drawing/2014/main" id="{FE60CC65-B2D7-1C3F-2FDA-192A92F5AC7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246" b="4123"/>
          <a:stretch>
            <a:fillRect/>
          </a:stretch>
        </p:blipFill>
        <p:spPr bwMode="auto">
          <a:xfrm>
            <a:off x="5943600" y="58886"/>
            <a:ext cx="6075974" cy="4568219"/>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C0429C51-BCFA-3F02-C016-1158DA714B14}"/>
              </a:ext>
            </a:extLst>
          </p:cNvPr>
          <p:cNvPicPr>
            <a:picLocks noChangeAspect="1"/>
          </p:cNvPicPr>
          <p:nvPr/>
        </p:nvPicPr>
        <p:blipFill>
          <a:blip r:embed="rId3"/>
          <a:srcRect r="7587" b="4178"/>
          <a:stretch>
            <a:fillRect/>
          </a:stretch>
        </p:blipFill>
        <p:spPr>
          <a:xfrm>
            <a:off x="5943600" y="4785653"/>
            <a:ext cx="6143297" cy="2013461"/>
          </a:xfrm>
          <a:prstGeom prst="rect">
            <a:avLst/>
          </a:prstGeom>
        </p:spPr>
      </p:pic>
      <p:pic>
        <p:nvPicPr>
          <p:cNvPr id="16" name="图片 15">
            <a:extLst>
              <a:ext uri="{FF2B5EF4-FFF2-40B4-BE49-F238E27FC236}">
                <a16:creationId xmlns:a16="http://schemas.microsoft.com/office/drawing/2014/main" id="{F64F9F86-08E5-637A-51D1-25F5A850D7CB}"/>
              </a:ext>
            </a:extLst>
          </p:cNvPr>
          <p:cNvPicPr>
            <a:picLocks noChangeAspect="1"/>
          </p:cNvPicPr>
          <p:nvPr/>
        </p:nvPicPr>
        <p:blipFill>
          <a:blip r:embed="rId4"/>
          <a:stretch>
            <a:fillRect/>
          </a:stretch>
        </p:blipFill>
        <p:spPr>
          <a:xfrm>
            <a:off x="5670267" y="1637451"/>
            <a:ext cx="6317369" cy="4040767"/>
          </a:xfrm>
          <a:prstGeom prst="rect">
            <a:avLst/>
          </a:prstGeom>
        </p:spPr>
      </p:pic>
    </p:spTree>
    <p:extLst>
      <p:ext uri="{BB962C8B-B14F-4D97-AF65-F5344CB8AC3E}">
        <p14:creationId xmlns:p14="http://schemas.microsoft.com/office/powerpoint/2010/main" val="152523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1"/>
          <p:cNvSpPr txBox="1"/>
          <p:nvPr/>
        </p:nvSpPr>
        <p:spPr>
          <a:xfrm>
            <a:off x="191770" y="1665952"/>
            <a:ext cx="5633085" cy="3830630"/>
          </a:xfrm>
          <a:prstGeom prst="roundRect">
            <a:avLst>
              <a:gd name="adj" fmla="val 7000"/>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090285" y="136635"/>
            <a:ext cx="5694045" cy="6443236"/>
          </a:xfrm>
          <a:prstGeom prst="roundRect">
            <a:avLst>
              <a:gd name="adj" fmla="val 7000"/>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07670" y="1844487"/>
            <a:ext cx="859667" cy="432000"/>
          </a:xfrm>
          <a:prstGeom prst="rect">
            <a:avLst/>
          </a:prstGeom>
          <a:noFill/>
          <a:ln w="12700" cap="sq">
            <a:noFill/>
            <a:miter/>
          </a:ln>
        </p:spPr>
        <p:txBody>
          <a:bodyPr vert="horz" wrap="square" lIns="0" tIns="0" rIns="0" bIns="0" rtlCol="0" anchor="ctr"/>
          <a:lstStyle/>
          <a:p>
            <a:pPr algn="ctr">
              <a:lnSpc>
                <a:spcPct val="120000"/>
              </a:lnSpc>
            </a:pPr>
            <a:r>
              <a:rPr kumimoji="1" lang="zh-CN" altLang="en-US" sz="1600" b="1">
                <a:ln w="12700">
                  <a:noFill/>
                </a:ln>
                <a:solidFill>
                  <a:srgbClr val="3949EE"/>
                </a:solidFill>
                <a:latin typeface="微软雅黑" charset="0"/>
                <a:ea typeface="微软雅黑" charset="0"/>
                <a:cs typeface="Source Han Sans CN Bold" panose="020B0800000000000000" charset="-122"/>
              </a:rPr>
              <a:t>模块概述</a:t>
            </a:r>
          </a:p>
        </p:txBody>
      </p:sp>
      <p:sp>
        <p:nvSpPr>
          <p:cNvPr id="11" name="标题 1"/>
          <p:cNvSpPr txBox="1"/>
          <p:nvPr/>
        </p:nvSpPr>
        <p:spPr>
          <a:xfrm>
            <a:off x="400761" y="2248363"/>
            <a:ext cx="5370294" cy="1082238"/>
          </a:xfrm>
          <a:prstGeom prst="rect">
            <a:avLst/>
          </a:prstGeom>
          <a:noFill/>
          <a:ln>
            <a:noFill/>
          </a:ln>
        </p:spPr>
        <p:txBody>
          <a:bodyPr vert="horz" wrap="square" lIns="0" tIns="0" rIns="0" bIns="0" rtlCol="0" anchor="t"/>
          <a:lstStyle/>
          <a:p>
            <a:pPr>
              <a:lnSpc>
                <a:spcPct val="150000"/>
              </a:lnSpc>
            </a:pPr>
            <a:r>
              <a:rPr kumimoji="1" lang="zh-CN" altLang="en-US" sz="1600">
                <a:ln w="12700">
                  <a:noFill/>
                </a:ln>
                <a:solidFill>
                  <a:srgbClr val="404040">
                    <a:alpha val="100000"/>
                  </a:srgbClr>
                </a:solidFill>
                <a:latin typeface="Source Han Sans"/>
                <a:ea typeface="Source Han Sans"/>
                <a:cs typeface="Source Han Sans"/>
              </a:rPr>
              <a:t>Processor 预处理器模块，核心功能是通过一系列经典的数字图像处理方法去除非作文内容干扰（涂改、教师批注等）并提升文字区域可读性，以弥补</a:t>
            </a:r>
            <a:r>
              <a:rPr kumimoji="1" lang="en-US" altLang="zh-CN" sz="1600">
                <a:ln w="12700">
                  <a:noFill/>
                </a:ln>
                <a:solidFill>
                  <a:srgbClr val="404040">
                    <a:alpha val="100000"/>
                  </a:srgbClr>
                </a:solidFill>
                <a:latin typeface="Source Han Sans"/>
                <a:ea typeface="Source Han Sans"/>
                <a:cs typeface="Source Han Sans"/>
              </a:rPr>
              <a:t>OCR</a:t>
            </a:r>
            <a:r>
              <a:rPr kumimoji="1" lang="zh-CN" altLang="en-US" sz="1600">
                <a:ln w="12700">
                  <a:noFill/>
                </a:ln>
                <a:solidFill>
                  <a:srgbClr val="404040">
                    <a:alpha val="100000"/>
                  </a:srgbClr>
                </a:solidFill>
                <a:latin typeface="Source Han Sans"/>
                <a:ea typeface="Source Han Sans"/>
                <a:cs typeface="Source Han Sans"/>
              </a:rPr>
              <a:t>模块抗干扰能力弱的缺陷</a:t>
            </a:r>
          </a:p>
        </p:txBody>
      </p:sp>
      <p:sp>
        <p:nvSpPr>
          <p:cNvPr id="12" name="标题 1"/>
          <p:cNvSpPr txBox="1"/>
          <p:nvPr/>
        </p:nvSpPr>
        <p:spPr>
          <a:xfrm>
            <a:off x="6741307" y="211667"/>
            <a:ext cx="4392000" cy="432000"/>
          </a:xfrm>
          <a:prstGeom prst="rect">
            <a:avLst/>
          </a:prstGeom>
          <a:noFill/>
          <a:ln w="12700" cap="sq">
            <a:noFill/>
            <a:miter/>
          </a:ln>
        </p:spPr>
        <p:txBody>
          <a:bodyPr vert="horz" wrap="square" lIns="0" tIns="0" rIns="0" bIns="0" rtlCol="0" anchor="ctr"/>
          <a:lstStyle/>
          <a:p>
            <a:pPr algn="ctr">
              <a:lnSpc>
                <a:spcPct val="120000"/>
              </a:lnSpc>
            </a:pPr>
            <a:r>
              <a:rPr kumimoji="1" lang="en-US" altLang="zh-CN" sz="1600" err="1">
                <a:ln w="12700">
                  <a:noFill/>
                </a:ln>
                <a:solidFill>
                  <a:srgbClr val="3949EE"/>
                </a:solidFill>
                <a:latin typeface="Source Han Sans CN Bold" panose="020B0800000000000000" charset="-122"/>
                <a:ea typeface="Source Han Sans CN Bold" panose="020B0800000000000000" charset="-122"/>
                <a:cs typeface="Source Han Sans CN Bold" panose="020B0800000000000000" charset="-122"/>
              </a:rPr>
              <a:t>处理效果</a:t>
            </a:r>
            <a:endParaRPr kumimoji="1" lang="zh-CN" altLang="en-US">
              <a:solidFill>
                <a:srgbClr val="3949EE"/>
              </a:solidFill>
            </a:endParaRPr>
          </a:p>
        </p:txBody>
      </p:sp>
      <p:sp>
        <p:nvSpPr>
          <p:cNvPr id="14" name="标题 1"/>
          <p:cNvSpPr txBox="1"/>
          <p:nvPr/>
        </p:nvSpPr>
        <p:spPr>
          <a:xfrm>
            <a:off x="670911" y="249132"/>
            <a:ext cx="2161628" cy="432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Processor</a:t>
            </a:r>
            <a:endParaRPr kumimoji="1" lang="zh-CN" altLang="en-US"/>
          </a:p>
        </p:txBody>
      </p:sp>
      <p:sp>
        <p:nvSpPr>
          <p:cNvPr id="15" name="标题 1"/>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07670" y="3616352"/>
            <a:ext cx="866576" cy="432000"/>
          </a:xfrm>
          <a:prstGeom prst="rect">
            <a:avLst/>
          </a:prstGeom>
          <a:noFill/>
          <a:ln w="12700" cap="sq">
            <a:noFill/>
            <a:miter/>
          </a:ln>
        </p:spPr>
        <p:txBody>
          <a:bodyPr vert="horz" wrap="square" lIns="0" tIns="0" rIns="0" bIns="0" rtlCol="0" anchor="ctr"/>
          <a:lstStyle/>
          <a:p>
            <a:pPr algn="ctr">
              <a:lnSpc>
                <a:spcPct val="120000"/>
              </a:lnSpc>
            </a:pPr>
            <a:r>
              <a:rPr kumimoji="1" lang="zh-CN" altLang="en-US" sz="1600" b="1">
                <a:ln w="12700">
                  <a:noFill/>
                </a:ln>
                <a:solidFill>
                  <a:srgbClr val="3949EE"/>
                </a:solidFill>
                <a:latin typeface="微软雅黑" charset="0"/>
                <a:ea typeface="微软雅黑" charset="0"/>
                <a:cs typeface="Source Han Sans CN Bold" panose="020B0800000000000000" charset="-122"/>
              </a:rPr>
              <a:t>核心能力</a:t>
            </a:r>
            <a:endParaRPr kumimoji="1" lang="en-US" altLang="zh-CN" sz="1600" b="1">
              <a:ln w="12700">
                <a:noFill/>
              </a:ln>
              <a:solidFill>
                <a:srgbClr val="3949EE"/>
              </a:solidFill>
              <a:latin typeface="微软雅黑" charset="0"/>
              <a:ea typeface="微软雅黑" charset="0"/>
              <a:cs typeface="Source Han Sans CN Bold" panose="020B0800000000000000" charset="-122"/>
            </a:endParaRPr>
          </a:p>
        </p:txBody>
      </p:sp>
      <p:sp>
        <p:nvSpPr>
          <p:cNvPr id="17" name="文本框 16"/>
          <p:cNvSpPr txBox="1"/>
          <p:nvPr/>
        </p:nvSpPr>
        <p:spPr>
          <a:xfrm>
            <a:off x="400761" y="4190268"/>
            <a:ext cx="2788109" cy="795711"/>
          </a:xfrm>
          <a:prstGeom prst="rect">
            <a:avLst/>
          </a:prstGeom>
          <a:noFill/>
        </p:spPr>
        <p:txBody>
          <a:bodyPr wrap="square" rtlCol="0">
            <a:noAutofit/>
          </a:bodyPr>
          <a:lstStyle/>
          <a:p>
            <a:pPr>
              <a:lnSpc>
                <a:spcPct val="150000"/>
              </a:lnSpc>
            </a:pPr>
            <a:r>
              <a:rPr kumimoji="1" lang="en-US" altLang="zh-CN" sz="1600" b="1">
                <a:ln w="12700">
                  <a:noFill/>
                </a:ln>
                <a:solidFill>
                  <a:srgbClr val="404040">
                    <a:alpha val="100000"/>
                  </a:srgbClr>
                </a:solidFill>
                <a:latin typeface="Source Han Sans"/>
                <a:ea typeface="Source Han Sans"/>
                <a:cs typeface="Source Han Sans"/>
              </a:rPr>
              <a:t>- </a:t>
            </a:r>
            <a:r>
              <a:rPr kumimoji="1" lang="zh-CN" altLang="en-US" sz="1600" b="1">
                <a:ln w="12700">
                  <a:noFill/>
                </a:ln>
                <a:solidFill>
                  <a:srgbClr val="404040">
                    <a:alpha val="100000"/>
                  </a:srgbClr>
                </a:solidFill>
                <a:latin typeface="Source Han Sans"/>
                <a:ea typeface="Source Han Sans"/>
                <a:cs typeface="Source Han Sans"/>
              </a:rPr>
              <a:t>异色批注去除，形态学去噪</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en-US" altLang="zh-CN" sz="1600" b="1">
                <a:ln w="12700">
                  <a:noFill/>
                </a:ln>
                <a:solidFill>
                  <a:srgbClr val="404040">
                    <a:alpha val="100000"/>
                  </a:srgbClr>
                </a:solidFill>
                <a:latin typeface="Source Han Sans"/>
                <a:ea typeface="Source Han Sans"/>
                <a:cs typeface="Source Han Sans"/>
              </a:rPr>
              <a:t>- </a:t>
            </a:r>
            <a:r>
              <a:rPr kumimoji="1" lang="zh-CN" altLang="en-US" sz="1600" b="1">
                <a:ln w="12700">
                  <a:noFill/>
                </a:ln>
                <a:solidFill>
                  <a:srgbClr val="404040">
                    <a:alpha val="100000"/>
                  </a:srgbClr>
                </a:solidFill>
                <a:latin typeface="Source Han Sans"/>
                <a:ea typeface="Source Han Sans"/>
                <a:cs typeface="Source Han Sans"/>
              </a:rPr>
              <a:t>自适应二值化，连通域过滤</a:t>
            </a:r>
            <a:endParaRPr kumimoji="1" lang="en-US" altLang="zh-CN" sz="1600" b="1">
              <a:ln w="12700">
                <a:noFill/>
              </a:ln>
              <a:solidFill>
                <a:srgbClr val="404040">
                  <a:alpha val="100000"/>
                </a:srgbClr>
              </a:solidFill>
              <a:latin typeface="Source Han Sans"/>
              <a:ea typeface="Source Han Sans"/>
              <a:cs typeface="Source Han Sans"/>
            </a:endParaRPr>
          </a:p>
          <a:p>
            <a:pPr algn="l">
              <a:lnSpc>
                <a:spcPct val="150000"/>
              </a:lnSpc>
              <a:buClrTx/>
              <a:buSzTx/>
              <a:buNone/>
            </a:pPr>
            <a:endParaRPr kumimoji="1" lang="zh-CN" altLang="en-US" sz="1400">
              <a:ln w="12700">
                <a:noFill/>
              </a:ln>
              <a:solidFill>
                <a:srgbClr val="404040">
                  <a:alpha val="100000"/>
                </a:srgbClr>
              </a:solidFill>
              <a:latin typeface="Source Han Sans"/>
              <a:ea typeface="Source Han Sans"/>
              <a:cs typeface="Source Han Sans"/>
            </a:endParaRPr>
          </a:p>
          <a:p>
            <a:endParaRPr lang="en-US" altLang="zh-CN"/>
          </a:p>
        </p:txBody>
      </p:sp>
      <p:pic>
        <p:nvPicPr>
          <p:cNvPr id="22" name="图片 21">
            <a:extLst>
              <a:ext uri="{FF2B5EF4-FFF2-40B4-BE49-F238E27FC236}">
                <a16:creationId xmlns:a16="http://schemas.microsoft.com/office/drawing/2014/main" id="{83A0CF95-5061-168F-903C-F3F57186D801}"/>
              </a:ext>
            </a:extLst>
          </p:cNvPr>
          <p:cNvPicPr>
            <a:picLocks noChangeAspect="1"/>
          </p:cNvPicPr>
          <p:nvPr/>
        </p:nvPicPr>
        <p:blipFill>
          <a:blip r:embed="rId2" cstate="print">
            <a:extLst>
              <a:ext uri="{28A0092B-C50C-407E-A947-70E740481C1C}">
                <a14:useLocalDpi xmlns:a14="http://schemas.microsoft.com/office/drawing/2010/main" val="0"/>
              </a:ext>
            </a:extLst>
          </a:blip>
          <a:srcRect l="-996" t="1414" r="996" b="50731"/>
          <a:stretch>
            <a:fillRect/>
          </a:stretch>
        </p:blipFill>
        <p:spPr>
          <a:xfrm>
            <a:off x="6643271" y="643667"/>
            <a:ext cx="4275117" cy="2539508"/>
          </a:xfrm>
          <a:prstGeom prst="rect">
            <a:avLst/>
          </a:prstGeom>
        </p:spPr>
      </p:pic>
      <p:pic>
        <p:nvPicPr>
          <p:cNvPr id="24" name="图片 23">
            <a:extLst>
              <a:ext uri="{FF2B5EF4-FFF2-40B4-BE49-F238E27FC236}">
                <a16:creationId xmlns:a16="http://schemas.microsoft.com/office/drawing/2014/main" id="{C29E4839-EBE8-7795-3964-0EF082CE0789}"/>
              </a:ext>
            </a:extLst>
          </p:cNvPr>
          <p:cNvPicPr>
            <a:picLocks noChangeAspect="1"/>
          </p:cNvPicPr>
          <p:nvPr/>
        </p:nvPicPr>
        <p:blipFill>
          <a:blip r:embed="rId3" cstate="print">
            <a:extLst>
              <a:ext uri="{28A0092B-C50C-407E-A947-70E740481C1C}">
                <a14:useLocalDpi xmlns:a14="http://schemas.microsoft.com/office/drawing/2010/main" val="0"/>
              </a:ext>
            </a:extLst>
          </a:blip>
          <a:srcRect b="56429"/>
          <a:stretch>
            <a:fillRect/>
          </a:stretch>
        </p:blipFill>
        <p:spPr>
          <a:xfrm>
            <a:off x="6684007" y="3358253"/>
            <a:ext cx="4391999" cy="25395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343FA-2AA6-C094-0BCA-10CE0D432550}"/>
            </a:ext>
          </a:extLst>
        </p:cNvPr>
        <p:cNvGrpSpPr/>
        <p:nvPr/>
      </p:nvGrpSpPr>
      <p:grpSpPr>
        <a:xfrm>
          <a:off x="0" y="0"/>
          <a:ext cx="0" cy="0"/>
          <a:chOff x="0" y="0"/>
          <a:chExt cx="0" cy="0"/>
        </a:xfrm>
      </p:grpSpPr>
      <p:pic>
        <p:nvPicPr>
          <p:cNvPr id="13" name="图片 12">
            <a:extLst>
              <a:ext uri="{FF2B5EF4-FFF2-40B4-BE49-F238E27FC236}">
                <a16:creationId xmlns:a16="http://schemas.microsoft.com/office/drawing/2014/main" id="{39BA1D18-6400-51E4-329F-96810C2AF922}"/>
              </a:ext>
            </a:extLst>
          </p:cNvPr>
          <p:cNvPicPr>
            <a:picLocks noChangeAspect="1"/>
          </p:cNvPicPr>
          <p:nvPr/>
        </p:nvPicPr>
        <p:blipFill>
          <a:blip r:embed="rId2" cstate="print">
            <a:extLst>
              <a:ext uri="{28A0092B-C50C-407E-A947-70E740481C1C}">
                <a14:useLocalDpi xmlns:a14="http://schemas.microsoft.com/office/drawing/2010/main" val="0"/>
              </a:ext>
            </a:extLst>
          </a:blip>
          <a:srcRect l="-996" t="1414" r="996" b="50731"/>
          <a:stretch>
            <a:fillRect/>
          </a:stretch>
        </p:blipFill>
        <p:spPr>
          <a:xfrm>
            <a:off x="5548863" y="1564746"/>
            <a:ext cx="6471511" cy="3844212"/>
          </a:xfrm>
          <a:prstGeom prst="rect">
            <a:avLst/>
          </a:prstGeom>
        </p:spPr>
      </p:pic>
      <p:sp>
        <p:nvSpPr>
          <p:cNvPr id="5" name="标题 1">
            <a:extLst>
              <a:ext uri="{FF2B5EF4-FFF2-40B4-BE49-F238E27FC236}">
                <a16:creationId xmlns:a16="http://schemas.microsoft.com/office/drawing/2014/main" id="{BD64735A-89DE-1A1E-DAA1-61CEBBFCD383}"/>
              </a:ext>
            </a:extLst>
          </p:cNvPr>
          <p:cNvSpPr txBox="1"/>
          <p:nvPr/>
        </p:nvSpPr>
        <p:spPr>
          <a:xfrm>
            <a:off x="171626" y="643729"/>
            <a:ext cx="5327015" cy="6028213"/>
          </a:xfrm>
          <a:prstGeom prst="rect">
            <a:avLst/>
          </a:prstGeom>
          <a:solidFill>
            <a:schemeClr val="bg1"/>
          </a:solidFill>
          <a:ln w="12700" cap="sq">
            <a:solidFill>
              <a:schemeClr val="accent1"/>
            </a:solidFill>
            <a:miter/>
          </a:ln>
          <a:effectLst>
            <a:outerShdw blurRad="63500" algn="ctr" rotWithShape="0">
              <a:schemeClr val="tx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8D033A42-F3D3-D36D-BE68-075824F50410}"/>
              </a:ext>
            </a:extLst>
          </p:cNvPr>
          <p:cNvSpPr txBox="1"/>
          <p:nvPr/>
        </p:nvSpPr>
        <p:spPr>
          <a:xfrm>
            <a:off x="279577" y="1502240"/>
            <a:ext cx="4991362" cy="4993153"/>
          </a:xfrm>
          <a:prstGeom prst="rect">
            <a:avLst/>
          </a:prstGeom>
          <a:noFill/>
          <a:ln>
            <a:noFill/>
          </a:ln>
        </p:spPr>
        <p:txBody>
          <a:bodyPr vert="horz" wrap="square" lIns="91440" tIns="45720" rIns="91440" bIns="45720" rtlCol="0" anchor="t"/>
          <a:lstStyle/>
          <a:p>
            <a:pPr>
              <a:lnSpc>
                <a:spcPct val="150000"/>
              </a:lnSpc>
            </a:pPr>
            <a:r>
              <a:rPr kumimoji="1" lang="zh-CN" altLang="en-US" sz="1600" b="1">
                <a:ln w="12700">
                  <a:noFill/>
                </a:ln>
                <a:solidFill>
                  <a:srgbClr val="404040">
                    <a:alpha val="100000"/>
                  </a:srgbClr>
                </a:solidFill>
                <a:latin typeface="Source Han Sans"/>
                <a:ea typeface="Source Han Sans"/>
                <a:cs typeface="Source Han Sans"/>
              </a:rPr>
              <a:t>异色批注去除</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使用</a:t>
            </a:r>
            <a:r>
              <a:rPr kumimoji="1" lang="en-US" altLang="zh-CN" sz="1600">
                <a:ln w="12700">
                  <a:noFill/>
                </a:ln>
                <a:solidFill>
                  <a:srgbClr val="404040">
                    <a:alpha val="100000"/>
                  </a:srgbClr>
                </a:solidFill>
                <a:latin typeface="Source Han Sans"/>
                <a:ea typeface="Source Han Sans"/>
                <a:cs typeface="Source Han Sans"/>
              </a:rPr>
              <a:t>INPAINT_TELEA</a:t>
            </a:r>
            <a:r>
              <a:rPr kumimoji="1" lang="zh-CN" altLang="en-US" sz="1600">
                <a:ln w="12700">
                  <a:noFill/>
                </a:ln>
                <a:solidFill>
                  <a:srgbClr val="404040">
                    <a:alpha val="100000"/>
                  </a:srgbClr>
                </a:solidFill>
                <a:latin typeface="Source Han Sans"/>
                <a:ea typeface="Source Han Sans"/>
                <a:cs typeface="Source Han Sans"/>
              </a:rPr>
              <a:t>算法，根据待修复区域边界的梯度信息，对红蓝色区域进行基于邻域加权平均的替换</a:t>
            </a:r>
            <a:endParaRPr kumimoji="1" lang="en-US" altLang="zh-CN" sz="1600">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b="1">
                <a:ln w="12700">
                  <a:noFill/>
                </a:ln>
                <a:solidFill>
                  <a:srgbClr val="404040">
                    <a:alpha val="100000"/>
                  </a:srgbClr>
                </a:solidFill>
                <a:latin typeface="Source Han Sans"/>
                <a:ea typeface="Source Han Sans"/>
                <a:cs typeface="Source Han Sans"/>
              </a:rPr>
              <a:t>自适应二值化</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根据像素邻域的高斯加权均值计算动态阈值，从而实现光照不均图片的高质量二值化</a:t>
            </a:r>
            <a:endParaRPr kumimoji="1" lang="en-US" altLang="zh-CN" sz="1600">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b="1">
                <a:ln w="12700">
                  <a:noFill/>
                </a:ln>
                <a:solidFill>
                  <a:srgbClr val="404040">
                    <a:alpha val="100000"/>
                  </a:srgbClr>
                </a:solidFill>
                <a:latin typeface="Source Han Sans"/>
                <a:ea typeface="Source Han Sans"/>
                <a:cs typeface="Source Han Sans"/>
              </a:rPr>
              <a:t>连通域过滤</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基于</a:t>
            </a:r>
            <a:r>
              <a:rPr kumimoji="1" lang="en-US" altLang="zh-CN" sz="1600">
                <a:ln w="12700">
                  <a:noFill/>
                </a:ln>
                <a:solidFill>
                  <a:srgbClr val="404040">
                    <a:alpha val="100000"/>
                  </a:srgbClr>
                </a:solidFill>
                <a:latin typeface="Source Han Sans"/>
                <a:ea typeface="Source Han Sans"/>
                <a:cs typeface="Source Han Sans"/>
              </a:rPr>
              <a:t>8-</a:t>
            </a:r>
            <a:r>
              <a:rPr kumimoji="1" lang="zh-CN" altLang="en-US" sz="1600">
                <a:ln w="12700">
                  <a:noFill/>
                </a:ln>
                <a:solidFill>
                  <a:srgbClr val="404040">
                    <a:alpha val="100000"/>
                  </a:srgbClr>
                </a:solidFill>
                <a:latin typeface="Source Han Sans"/>
                <a:ea typeface="Source Han Sans"/>
                <a:cs typeface="Source Han Sans"/>
              </a:rPr>
              <a:t>连通域分析，通过面积阈值过滤消除散粒噪声区域，实现二值图像的降噪。</a:t>
            </a:r>
            <a:endParaRPr kumimoji="1" lang="en-US" altLang="zh-CN" sz="1600">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b="1">
                <a:ln w="12700">
                  <a:noFill/>
                </a:ln>
                <a:solidFill>
                  <a:srgbClr val="404040">
                    <a:alpha val="100000"/>
                  </a:srgbClr>
                </a:solidFill>
                <a:latin typeface="Source Han Sans"/>
                <a:ea typeface="Source Han Sans"/>
                <a:cs typeface="Source Han Sans"/>
              </a:rPr>
              <a:t>形态学去噪</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通过开运算消除细小噪声、闭运算弥合断裂笔画、膨胀操作与掩膜重建实现笔画连续性增强</a:t>
            </a:r>
            <a:endParaRPr kumimoji="1" lang="en-US" altLang="zh-CN" sz="1600">
              <a:ln w="12700">
                <a:noFill/>
              </a:ln>
              <a:solidFill>
                <a:srgbClr val="404040">
                  <a:alpha val="100000"/>
                </a:srgbClr>
              </a:solidFill>
              <a:latin typeface="Source Han Sans"/>
              <a:ea typeface="Source Han Sans"/>
              <a:cs typeface="Source Han Sans"/>
            </a:endParaRPr>
          </a:p>
        </p:txBody>
      </p:sp>
      <p:sp>
        <p:nvSpPr>
          <p:cNvPr id="21" name="标题 1">
            <a:extLst>
              <a:ext uri="{FF2B5EF4-FFF2-40B4-BE49-F238E27FC236}">
                <a16:creationId xmlns:a16="http://schemas.microsoft.com/office/drawing/2014/main" id="{E11DAACD-51CC-20E2-20DB-2411E19D3041}"/>
              </a:ext>
            </a:extLst>
          </p:cNvPr>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DFEF993A-2CED-EBED-8099-3874FB0F2CBB}"/>
              </a:ext>
            </a:extLst>
          </p:cNvPr>
          <p:cNvSpPr txBox="1"/>
          <p:nvPr/>
        </p:nvSpPr>
        <p:spPr>
          <a:xfrm>
            <a:off x="279577" y="931991"/>
            <a:ext cx="1247140" cy="393700"/>
          </a:xfrm>
          <a:prstGeom prst="rect">
            <a:avLst/>
          </a:prstGeom>
          <a:noFill/>
          <a:ln>
            <a:noFill/>
          </a:ln>
        </p:spPr>
        <p:txBody>
          <a:bodyPr vert="horz" wrap="square" lIns="91440" tIns="45720" rIns="91440" bIns="45720" rtlCol="0" anchor="b"/>
          <a:lstStyle/>
          <a:p>
            <a:pPr algn="l">
              <a:lnSpc>
                <a:spcPct val="130000"/>
              </a:lnSpc>
            </a:pPr>
            <a:r>
              <a:rPr kumimoji="1" lang="zh-CN" altLang="en-US" sz="1600" b="1">
                <a:ln w="12700">
                  <a:noFill/>
                </a:ln>
                <a:solidFill>
                  <a:srgbClr val="3949EE">
                    <a:alpha val="100000"/>
                  </a:srgbClr>
                </a:solidFill>
                <a:latin typeface="微软雅黑" panose="020B0503020204020204" pitchFamily="34" charset="-122"/>
                <a:ea typeface="微软雅黑" panose="020B0503020204020204" pitchFamily="34" charset="-122"/>
                <a:cs typeface="Source Han Sans CN Bold" panose="020B0800000000000000" charset="-122"/>
              </a:rPr>
              <a:t>工作概要</a:t>
            </a:r>
          </a:p>
        </p:txBody>
      </p:sp>
      <p:pic>
        <p:nvPicPr>
          <p:cNvPr id="3" name="图片 2">
            <a:extLst>
              <a:ext uri="{FF2B5EF4-FFF2-40B4-BE49-F238E27FC236}">
                <a16:creationId xmlns:a16="http://schemas.microsoft.com/office/drawing/2014/main" id="{CE4B6C81-9463-0549-2973-3B61B139806E}"/>
              </a:ext>
            </a:extLst>
          </p:cNvPr>
          <p:cNvPicPr>
            <a:picLocks noChangeAspect="1"/>
          </p:cNvPicPr>
          <p:nvPr/>
        </p:nvPicPr>
        <p:blipFill>
          <a:blip r:embed="rId3" cstate="print">
            <a:extLst>
              <a:ext uri="{28A0092B-C50C-407E-A947-70E740481C1C}">
                <a14:useLocalDpi xmlns:a14="http://schemas.microsoft.com/office/drawing/2010/main" val="0"/>
              </a:ext>
            </a:extLst>
          </a:blip>
          <a:srcRect b="50958"/>
          <a:stretch>
            <a:fillRect/>
          </a:stretch>
        </p:blipFill>
        <p:spPr>
          <a:xfrm>
            <a:off x="5682685" y="1476513"/>
            <a:ext cx="6111902" cy="3996543"/>
          </a:xfrm>
          <a:prstGeom prst="rect">
            <a:avLst/>
          </a:prstGeom>
        </p:spPr>
      </p:pic>
      <p:pic>
        <p:nvPicPr>
          <p:cNvPr id="6" name="图片 5">
            <a:extLst>
              <a:ext uri="{FF2B5EF4-FFF2-40B4-BE49-F238E27FC236}">
                <a16:creationId xmlns:a16="http://schemas.microsoft.com/office/drawing/2014/main" id="{7D511935-6C52-1837-459C-0F7B3564EE0B}"/>
              </a:ext>
            </a:extLst>
          </p:cNvPr>
          <p:cNvPicPr>
            <a:picLocks noChangeAspect="1"/>
          </p:cNvPicPr>
          <p:nvPr/>
        </p:nvPicPr>
        <p:blipFill>
          <a:blip r:embed="rId4" cstate="print">
            <a:extLst>
              <a:ext uri="{28A0092B-C50C-407E-A947-70E740481C1C}">
                <a14:useLocalDpi xmlns:a14="http://schemas.microsoft.com/office/drawing/2010/main" val="0"/>
              </a:ext>
            </a:extLst>
          </a:blip>
          <a:srcRect b="50958"/>
          <a:stretch>
            <a:fillRect/>
          </a:stretch>
        </p:blipFill>
        <p:spPr>
          <a:xfrm>
            <a:off x="5717673" y="1476513"/>
            <a:ext cx="6111902" cy="3996543"/>
          </a:xfrm>
          <a:prstGeom prst="rect">
            <a:avLst/>
          </a:prstGeom>
        </p:spPr>
      </p:pic>
      <p:pic>
        <p:nvPicPr>
          <p:cNvPr id="9" name="图片 8">
            <a:extLst>
              <a:ext uri="{FF2B5EF4-FFF2-40B4-BE49-F238E27FC236}">
                <a16:creationId xmlns:a16="http://schemas.microsoft.com/office/drawing/2014/main" id="{B4B9191F-E13C-59CF-B26F-AD46CF93774C}"/>
              </a:ext>
            </a:extLst>
          </p:cNvPr>
          <p:cNvPicPr>
            <a:picLocks noChangeAspect="1"/>
          </p:cNvPicPr>
          <p:nvPr/>
        </p:nvPicPr>
        <p:blipFill>
          <a:blip r:embed="rId5" cstate="print">
            <a:extLst>
              <a:ext uri="{28A0092B-C50C-407E-A947-70E740481C1C}">
                <a14:useLocalDpi xmlns:a14="http://schemas.microsoft.com/office/drawing/2010/main" val="0"/>
              </a:ext>
            </a:extLst>
          </a:blip>
          <a:srcRect b="50958"/>
          <a:stretch>
            <a:fillRect/>
          </a:stretch>
        </p:blipFill>
        <p:spPr>
          <a:xfrm>
            <a:off x="5700179" y="1476513"/>
            <a:ext cx="6111902" cy="3996543"/>
          </a:xfrm>
          <a:prstGeom prst="rect">
            <a:avLst/>
          </a:prstGeom>
        </p:spPr>
      </p:pic>
      <p:pic>
        <p:nvPicPr>
          <p:cNvPr id="11" name="图片 10">
            <a:extLst>
              <a:ext uri="{FF2B5EF4-FFF2-40B4-BE49-F238E27FC236}">
                <a16:creationId xmlns:a16="http://schemas.microsoft.com/office/drawing/2014/main" id="{2BA893F7-CD6A-0A1E-14DA-FE19286B58BA}"/>
              </a:ext>
            </a:extLst>
          </p:cNvPr>
          <p:cNvPicPr>
            <a:picLocks noChangeAspect="1"/>
          </p:cNvPicPr>
          <p:nvPr/>
        </p:nvPicPr>
        <p:blipFill>
          <a:blip r:embed="rId6" cstate="print">
            <a:extLst>
              <a:ext uri="{28A0092B-C50C-407E-A947-70E740481C1C}">
                <a14:useLocalDpi xmlns:a14="http://schemas.microsoft.com/office/drawing/2010/main" val="0"/>
              </a:ext>
            </a:extLst>
          </a:blip>
          <a:srcRect b="50958"/>
          <a:stretch>
            <a:fillRect/>
          </a:stretch>
        </p:blipFill>
        <p:spPr>
          <a:xfrm>
            <a:off x="5700179" y="1476513"/>
            <a:ext cx="6111902" cy="3996543"/>
          </a:xfrm>
          <a:prstGeom prst="rect">
            <a:avLst/>
          </a:prstGeom>
        </p:spPr>
      </p:pic>
      <p:pic>
        <p:nvPicPr>
          <p:cNvPr id="17" name="图片 16">
            <a:extLst>
              <a:ext uri="{FF2B5EF4-FFF2-40B4-BE49-F238E27FC236}">
                <a16:creationId xmlns:a16="http://schemas.microsoft.com/office/drawing/2014/main" id="{0B4CF2C2-2111-10E3-4554-9952CC7A86A7}"/>
              </a:ext>
            </a:extLst>
          </p:cNvPr>
          <p:cNvPicPr>
            <a:picLocks noChangeAspect="1"/>
          </p:cNvPicPr>
          <p:nvPr/>
        </p:nvPicPr>
        <p:blipFill>
          <a:blip r:embed="rId7" cstate="print">
            <a:extLst>
              <a:ext uri="{28A0092B-C50C-407E-A947-70E740481C1C}">
                <a14:useLocalDpi xmlns:a14="http://schemas.microsoft.com/office/drawing/2010/main" val="0"/>
              </a:ext>
            </a:extLst>
          </a:blip>
          <a:srcRect b="50958"/>
          <a:stretch>
            <a:fillRect/>
          </a:stretch>
        </p:blipFill>
        <p:spPr>
          <a:xfrm>
            <a:off x="5700178" y="1325691"/>
            <a:ext cx="6250131" cy="4086931"/>
          </a:xfrm>
          <a:prstGeom prst="rect">
            <a:avLst/>
          </a:prstGeom>
        </p:spPr>
      </p:pic>
    </p:spTree>
    <p:extLst>
      <p:ext uri="{BB962C8B-B14F-4D97-AF65-F5344CB8AC3E}">
        <p14:creationId xmlns:p14="http://schemas.microsoft.com/office/powerpoint/2010/main" val="375046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5CEFA2E-2E26-8D10-7715-05B991419CE3}"/>
              </a:ext>
            </a:extLst>
          </p:cNvPr>
          <p:cNvSpPr txBox="1"/>
          <p:nvPr/>
        </p:nvSpPr>
        <p:spPr>
          <a:xfrm>
            <a:off x="660400" y="1844566"/>
            <a:ext cx="5633085" cy="3116317"/>
          </a:xfrm>
          <a:prstGeom prst="roundRect">
            <a:avLst>
              <a:gd name="adj" fmla="val 7000"/>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14762" y="2451709"/>
            <a:ext cx="5102410" cy="2076755"/>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262626">
                    <a:alpha val="100000"/>
                  </a:srgbClr>
                </a:solidFill>
                <a:latin typeface="Source Han Sans"/>
                <a:ea typeface="Source Han Sans"/>
                <a:cs typeface="Source Han Sans"/>
              </a:rPr>
              <a:t>OCR </a:t>
            </a:r>
            <a:r>
              <a:rPr kumimoji="1" lang="zh-CN" altLang="en-US" sz="1600">
                <a:ln w="12700">
                  <a:noFill/>
                </a:ln>
                <a:solidFill>
                  <a:srgbClr val="262626">
                    <a:alpha val="100000"/>
                  </a:srgbClr>
                </a:solidFill>
                <a:latin typeface="Source Han Sans"/>
                <a:ea typeface="Source Han Sans"/>
                <a:cs typeface="Source Han Sans"/>
              </a:rPr>
              <a:t>文本识别</a:t>
            </a:r>
            <a:r>
              <a:rPr kumimoji="1" lang="en-US" altLang="zh-CN" sz="1600">
                <a:ln w="12700">
                  <a:noFill/>
                </a:ln>
                <a:solidFill>
                  <a:srgbClr val="262626">
                    <a:alpha val="100000"/>
                  </a:srgbClr>
                </a:solidFill>
                <a:latin typeface="Source Han Sans"/>
                <a:ea typeface="Source Han Sans"/>
                <a:cs typeface="Source Han Sans"/>
              </a:rPr>
              <a:t>模块</a:t>
            </a:r>
            <a:r>
              <a:rPr kumimoji="1" lang="zh-CN" altLang="en-US" sz="1600">
                <a:ln w="12700">
                  <a:noFill/>
                </a:ln>
                <a:solidFill>
                  <a:srgbClr val="262626">
                    <a:alpha val="100000"/>
                  </a:srgbClr>
                </a:solidFill>
                <a:latin typeface="Source Han Sans"/>
                <a:ea typeface="Source Han Sans"/>
                <a:cs typeface="Source Han Sans"/>
              </a:rPr>
              <a:t>，实现了一个通用的</a:t>
            </a:r>
            <a:r>
              <a:rPr kumimoji="1" lang="en-US" altLang="zh-CN" sz="1600">
                <a:ln w="12700">
                  <a:noFill/>
                </a:ln>
                <a:solidFill>
                  <a:srgbClr val="262626">
                    <a:alpha val="100000"/>
                  </a:srgbClr>
                </a:solidFill>
                <a:latin typeface="Source Han Sans"/>
                <a:ea typeface="Source Han Sans"/>
                <a:cs typeface="Source Han Sans"/>
              </a:rPr>
              <a:t>OCR</a:t>
            </a:r>
            <a:r>
              <a:rPr kumimoji="1" lang="zh-CN" altLang="en-US" sz="1600">
                <a:ln w="12700">
                  <a:noFill/>
                </a:ln>
                <a:solidFill>
                  <a:srgbClr val="262626">
                    <a:alpha val="100000"/>
                  </a:srgbClr>
                </a:solidFill>
                <a:latin typeface="Source Han Sans"/>
                <a:ea typeface="Source Han Sans"/>
                <a:cs typeface="Source Han Sans"/>
              </a:rPr>
              <a:t>中台服务，能接入多供应商的</a:t>
            </a:r>
            <a:r>
              <a:rPr kumimoji="1" lang="en-US" altLang="zh-CN" sz="1600">
                <a:ln w="12700">
                  <a:noFill/>
                </a:ln>
                <a:solidFill>
                  <a:srgbClr val="262626">
                    <a:alpha val="100000"/>
                  </a:srgbClr>
                </a:solidFill>
                <a:latin typeface="Source Han Sans"/>
                <a:ea typeface="Source Han Sans"/>
                <a:cs typeface="Source Han Sans"/>
              </a:rPr>
              <a:t>OCR</a:t>
            </a:r>
            <a:r>
              <a:rPr kumimoji="1" lang="zh-CN" altLang="en-US" sz="1600">
                <a:ln w="12700">
                  <a:noFill/>
                </a:ln>
                <a:solidFill>
                  <a:srgbClr val="262626">
                    <a:alpha val="100000"/>
                  </a:srgbClr>
                </a:solidFill>
                <a:latin typeface="Source Han Sans"/>
                <a:ea typeface="Source Han Sans"/>
                <a:cs typeface="Source Han Sans"/>
              </a:rPr>
              <a:t>能力，并根据供应商的特性实现如印刷字体去除等增强功能。</a:t>
            </a:r>
            <a:endParaRPr kumimoji="1" lang="en-US" altLang="zh-CN" sz="1600">
              <a:ln w="12700">
                <a:noFill/>
              </a:ln>
              <a:solidFill>
                <a:srgbClr val="262626">
                  <a:alpha val="100000"/>
                </a:srgbClr>
              </a:solidFill>
              <a:latin typeface="Source Han Sans"/>
              <a:ea typeface="Source Han Sans"/>
              <a:cs typeface="Source Han Sans"/>
            </a:endParaRPr>
          </a:p>
          <a:p>
            <a:pPr algn="l">
              <a:lnSpc>
                <a:spcPct val="150000"/>
              </a:lnSpc>
            </a:pPr>
            <a:r>
              <a:rPr kumimoji="1" lang="zh-CN" altLang="en-US" sz="1600">
                <a:ln w="12700">
                  <a:noFill/>
                </a:ln>
                <a:solidFill>
                  <a:srgbClr val="262626">
                    <a:alpha val="100000"/>
                  </a:srgbClr>
                </a:solidFill>
                <a:latin typeface="Source Han Sans"/>
                <a:ea typeface="Source Han Sans"/>
                <a:cs typeface="Source Han Sans"/>
              </a:rPr>
              <a:t>同时通过自定义的后处理工具，如中英字符转换与冗余去除等增强</a:t>
            </a:r>
            <a:r>
              <a:rPr kumimoji="1" lang="en-US" altLang="zh-CN" sz="1600">
                <a:ln w="12700">
                  <a:noFill/>
                </a:ln>
                <a:solidFill>
                  <a:srgbClr val="262626">
                    <a:alpha val="100000"/>
                  </a:srgbClr>
                </a:solidFill>
                <a:latin typeface="Source Han Sans"/>
                <a:ea typeface="Source Han Sans"/>
                <a:cs typeface="Source Han Sans"/>
              </a:rPr>
              <a:t>OCR</a:t>
            </a:r>
            <a:r>
              <a:rPr kumimoji="1" lang="zh-CN" altLang="en-US" sz="1600">
                <a:ln w="12700">
                  <a:noFill/>
                </a:ln>
                <a:solidFill>
                  <a:srgbClr val="262626">
                    <a:alpha val="100000"/>
                  </a:srgbClr>
                </a:solidFill>
                <a:latin typeface="Source Han Sans"/>
                <a:ea typeface="Source Han Sans"/>
                <a:cs typeface="Source Han Sans"/>
              </a:rPr>
              <a:t>的识别效果。</a:t>
            </a:r>
            <a:endParaRPr kumimoji="1" lang="en-US" altLang="zh-CN" sz="1600">
              <a:ln w="12700">
                <a:noFill/>
              </a:ln>
              <a:solidFill>
                <a:srgbClr val="262626">
                  <a:alpha val="100000"/>
                </a:srgbClr>
              </a:solidFill>
              <a:latin typeface="Source Han Sans"/>
              <a:ea typeface="Source Han Sans"/>
              <a:cs typeface="Source Han Sans"/>
            </a:endParaRPr>
          </a:p>
        </p:txBody>
      </p:sp>
      <p:sp>
        <p:nvSpPr>
          <p:cNvPr id="8" name="标题 1"/>
          <p:cNvSpPr txBox="1"/>
          <p:nvPr/>
        </p:nvSpPr>
        <p:spPr>
          <a:xfrm>
            <a:off x="914762" y="1966738"/>
            <a:ext cx="992352" cy="362799"/>
          </a:xfrm>
          <a:prstGeom prst="rect">
            <a:avLst/>
          </a:prstGeom>
          <a:noFill/>
          <a:ln>
            <a:noFill/>
          </a:ln>
        </p:spPr>
        <p:txBody>
          <a:bodyPr vert="horz" wrap="square" lIns="0" tIns="0" rIns="0" bIns="0" rtlCol="0" anchor="ctr"/>
          <a:lstStyle/>
          <a:p>
            <a:pPr algn="ctr">
              <a:lnSpc>
                <a:spcPct val="130000"/>
              </a:lnSpc>
            </a:pPr>
            <a:r>
              <a:rPr kumimoji="1" lang="en-US" altLang="zh-CN" sz="1600" b="1" err="1">
                <a:ln w="12700">
                  <a:noFill/>
                </a:ln>
                <a:solidFill>
                  <a:srgbClr val="3949EE">
                    <a:alpha val="100000"/>
                  </a:srgbClr>
                </a:solidFill>
                <a:latin typeface="微软雅黑" charset="0"/>
                <a:ea typeface="微软雅黑" charset="0"/>
                <a:cs typeface="Source Han Sans CN Bold" panose="020B0800000000000000" charset="-122"/>
              </a:rPr>
              <a:t>模块构成</a:t>
            </a:r>
            <a:endParaRPr kumimoji="1" lang="en-US" altLang="zh-CN" sz="1600" b="1">
              <a:ln w="12700">
                <a:noFill/>
              </a:ln>
              <a:solidFill>
                <a:srgbClr val="3949EE">
                  <a:alpha val="100000"/>
                </a:srgbClr>
              </a:solidFill>
              <a:latin typeface="微软雅黑" charset="0"/>
              <a:ea typeface="微软雅黑" charset="0"/>
              <a:cs typeface="Source Han Sans CN Bold" panose="020B0800000000000000" charset="-122"/>
            </a:endParaRPr>
          </a:p>
        </p:txBody>
      </p:sp>
      <p:sp>
        <p:nvSpPr>
          <p:cNvPr id="14" name="标题 1"/>
          <p:cNvSpPr txBox="1"/>
          <p:nvPr/>
        </p:nvSpPr>
        <p:spPr>
          <a:xfrm>
            <a:off x="660400" y="427667"/>
            <a:ext cx="1136869" cy="432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OCR</a:t>
            </a:r>
            <a:endParaRPr kumimoji="1" lang="zh-CN" altLang="en-US"/>
          </a:p>
        </p:txBody>
      </p:sp>
      <p:sp>
        <p:nvSpPr>
          <p:cNvPr id="15" name="标题 1"/>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图片 16">
            <a:extLst>
              <a:ext uri="{FF2B5EF4-FFF2-40B4-BE49-F238E27FC236}">
                <a16:creationId xmlns:a16="http://schemas.microsoft.com/office/drawing/2014/main" id="{6E417871-385D-5297-C102-63381368358A}"/>
              </a:ext>
            </a:extLst>
          </p:cNvPr>
          <p:cNvPicPr>
            <a:picLocks noChangeAspect="1"/>
          </p:cNvPicPr>
          <p:nvPr/>
        </p:nvPicPr>
        <p:blipFill>
          <a:blip r:embed="rId2"/>
          <a:srcRect l="30114" t="4894" r="30436" b="16934"/>
          <a:stretch>
            <a:fillRect/>
          </a:stretch>
        </p:blipFill>
        <p:spPr>
          <a:xfrm>
            <a:off x="6492591" y="383628"/>
            <a:ext cx="5499712" cy="61300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F82D0792-1D3A-7471-2FFD-65F6C98F80A4}"/>
              </a:ext>
            </a:extLst>
          </p:cNvPr>
          <p:cNvSpPr txBox="1"/>
          <p:nvPr/>
        </p:nvSpPr>
        <p:spPr>
          <a:xfrm>
            <a:off x="191770" y="1665952"/>
            <a:ext cx="5633085" cy="3830630"/>
          </a:xfrm>
          <a:prstGeom prst="roundRect">
            <a:avLst>
              <a:gd name="adj" fmla="val 7000"/>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22155" y="2154409"/>
            <a:ext cx="4878070" cy="912497"/>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262626">
                    <a:alpha val="100000"/>
                  </a:srgbClr>
                </a:solidFill>
                <a:latin typeface="Source Han Sans"/>
                <a:ea typeface="Source Han Sans"/>
                <a:cs typeface="Source Han Sans"/>
              </a:rPr>
              <a:t>Render </a:t>
            </a:r>
            <a:r>
              <a:rPr kumimoji="1" lang="zh-CN" altLang="en-US" sz="1600">
                <a:ln w="12700">
                  <a:noFill/>
                </a:ln>
                <a:solidFill>
                  <a:srgbClr val="262626">
                    <a:alpha val="100000"/>
                  </a:srgbClr>
                </a:solidFill>
                <a:latin typeface="Source Han Sans"/>
                <a:ea typeface="Source Han Sans"/>
                <a:cs typeface="Source Han Sans"/>
              </a:rPr>
              <a:t>渲染</a:t>
            </a:r>
            <a:r>
              <a:rPr kumimoji="1" lang="en-US" altLang="zh-CN" sz="1600">
                <a:ln w="12700">
                  <a:noFill/>
                </a:ln>
                <a:solidFill>
                  <a:srgbClr val="262626">
                    <a:alpha val="100000"/>
                  </a:srgbClr>
                </a:solidFill>
                <a:latin typeface="Source Han Sans"/>
                <a:ea typeface="Source Han Sans"/>
                <a:cs typeface="Source Han Sans"/>
              </a:rPr>
              <a:t>模块</a:t>
            </a:r>
            <a:r>
              <a:rPr kumimoji="1" lang="zh-CN" altLang="en-US" sz="1600">
                <a:ln w="12700">
                  <a:noFill/>
                </a:ln>
                <a:solidFill>
                  <a:srgbClr val="262626">
                    <a:alpha val="100000"/>
                  </a:srgbClr>
                </a:solidFill>
                <a:latin typeface="Source Han Sans"/>
                <a:ea typeface="Source Han Sans"/>
                <a:cs typeface="Source Han Sans"/>
              </a:rPr>
              <a:t>，</a:t>
            </a:r>
            <a:r>
              <a:rPr kumimoji="1" lang="en-US" altLang="zh-CN" sz="1600">
                <a:ln w="12700">
                  <a:noFill/>
                </a:ln>
                <a:solidFill>
                  <a:srgbClr val="262626">
                    <a:alpha val="100000"/>
                  </a:srgbClr>
                </a:solidFill>
                <a:latin typeface="Source Han Sans"/>
                <a:ea typeface="Source Han Sans"/>
                <a:cs typeface="Source Han Sans"/>
              </a:rPr>
              <a:t>负责将批改的结果</a:t>
            </a:r>
            <a:r>
              <a:rPr kumimoji="1" lang="zh-CN" altLang="en-US" sz="1600">
                <a:ln w="12700">
                  <a:noFill/>
                </a:ln>
                <a:solidFill>
                  <a:srgbClr val="262626">
                    <a:alpha val="100000"/>
                  </a:srgbClr>
                </a:solidFill>
                <a:latin typeface="Source Han Sans"/>
                <a:ea typeface="Source Han Sans"/>
                <a:cs typeface="Source Han Sans"/>
              </a:rPr>
              <a:t>渲染为画面美观，标注详细的类手写形式作文纸</a:t>
            </a:r>
            <a:endParaRPr kumimoji="1" lang="en-US" altLang="zh-CN" sz="1600">
              <a:ln w="12700">
                <a:noFill/>
              </a:ln>
              <a:solidFill>
                <a:srgbClr val="262626">
                  <a:alpha val="100000"/>
                </a:srgbClr>
              </a:solidFill>
              <a:latin typeface="Source Han Sans"/>
              <a:ea typeface="Source Han Sans"/>
              <a:cs typeface="Source Han Sans"/>
            </a:endParaRPr>
          </a:p>
        </p:txBody>
      </p:sp>
      <p:sp>
        <p:nvSpPr>
          <p:cNvPr id="9" name="标题 1"/>
          <p:cNvSpPr txBox="1"/>
          <p:nvPr/>
        </p:nvSpPr>
        <p:spPr>
          <a:xfrm>
            <a:off x="451721" y="1858059"/>
            <a:ext cx="955099" cy="268605"/>
          </a:xfrm>
          <a:prstGeom prst="rect">
            <a:avLst/>
          </a:prstGeom>
          <a:noFill/>
          <a:ln>
            <a:noFill/>
          </a:ln>
        </p:spPr>
        <p:txBody>
          <a:bodyPr vert="horz" wrap="square" lIns="0" tIns="0" rIns="0" bIns="0" rtlCol="0" anchor="b"/>
          <a:lstStyle/>
          <a:p>
            <a:pPr algn="ctr">
              <a:lnSpc>
                <a:spcPct val="120000"/>
              </a:lnSpc>
            </a:pPr>
            <a:r>
              <a:rPr kumimoji="1" lang="en-US" altLang="zh-CN" sz="1600">
                <a:ln w="12700">
                  <a:noFill/>
                </a:ln>
                <a:solidFill>
                  <a:srgbClr val="3949EE">
                    <a:alpha val="100000"/>
                  </a:srgbClr>
                </a:solidFill>
                <a:latin typeface="Source Han Sans CN Bold" panose="020B0800000000000000" charset="-122"/>
                <a:ea typeface="Source Han Sans CN Bold" panose="020B0800000000000000" charset="-122"/>
                <a:cs typeface="Source Han Sans CN Bold" panose="020B0800000000000000" charset="-122"/>
              </a:rPr>
              <a:t>模块构成</a:t>
            </a:r>
            <a:endParaRPr kumimoji="1" lang="zh-CN" altLang="en-US"/>
          </a:p>
        </p:txBody>
      </p:sp>
      <p:sp>
        <p:nvSpPr>
          <p:cNvPr id="10" name="标题 1"/>
          <p:cNvSpPr txBox="1"/>
          <p:nvPr/>
        </p:nvSpPr>
        <p:spPr>
          <a:xfrm>
            <a:off x="6109335" y="273050"/>
            <a:ext cx="5373370" cy="643255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672580" y="332740"/>
            <a:ext cx="4311015" cy="257175"/>
          </a:xfrm>
          <a:prstGeom prst="rect">
            <a:avLst/>
          </a:prstGeom>
          <a:noFill/>
          <a:ln>
            <a:noFill/>
          </a:ln>
        </p:spPr>
        <p:txBody>
          <a:bodyPr vert="horz" wrap="square" lIns="0" tIns="0" rIns="0" bIns="0" rtlCol="0" anchor="b"/>
          <a:lstStyle/>
          <a:p>
            <a:pPr algn="ctr">
              <a:lnSpc>
                <a:spcPct val="120000"/>
              </a:lnSpc>
            </a:pPr>
            <a:r>
              <a:rPr kumimoji="1" lang="en-US" altLang="zh-CN" sz="1600">
                <a:ln w="12700">
                  <a:noFill/>
                </a:ln>
                <a:solidFill>
                  <a:srgbClr val="3949EE">
                    <a:alpha val="100000"/>
                  </a:srgbClr>
                </a:solidFill>
                <a:latin typeface="Source Han Sans CN Bold" panose="020B0800000000000000" charset="-122"/>
                <a:ea typeface="Source Han Sans CN Bold" panose="020B0800000000000000" charset="-122"/>
                <a:cs typeface="Source Han Sans CN Bold" panose="020B0800000000000000" charset="-122"/>
              </a:rPr>
              <a:t>渲染效果</a:t>
            </a:r>
            <a:endParaRPr kumimoji="1" lang="zh-CN" altLang="en-US"/>
          </a:p>
        </p:txBody>
      </p:sp>
      <p:sp>
        <p:nvSpPr>
          <p:cNvPr id="13" name="标题 1"/>
          <p:cNvSpPr txBox="1"/>
          <p:nvPr/>
        </p:nvSpPr>
        <p:spPr>
          <a:xfrm>
            <a:off x="660400" y="427667"/>
            <a:ext cx="10858500" cy="432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Render</a:t>
            </a:r>
            <a:endParaRPr kumimoji="1" lang="zh-CN" altLang="en-US"/>
          </a:p>
        </p:txBody>
      </p:sp>
      <p:sp>
        <p:nvSpPr>
          <p:cNvPr id="14" name="标题 1"/>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文本框 14"/>
          <p:cNvSpPr txBox="1"/>
          <p:nvPr/>
        </p:nvSpPr>
        <p:spPr>
          <a:xfrm>
            <a:off x="522155" y="3429000"/>
            <a:ext cx="4878026" cy="1873469"/>
          </a:xfrm>
          <a:prstGeom prst="rect">
            <a:avLst/>
          </a:prstGeom>
          <a:noFill/>
        </p:spPr>
        <p:txBody>
          <a:bodyPr wrap="square" rtlCol="0">
            <a:noAutofit/>
          </a:bodyPr>
          <a:lstStyle/>
          <a:p>
            <a:pPr algn="l">
              <a:lnSpc>
                <a:spcPct val="150000"/>
              </a:lnSpc>
              <a:buClrTx/>
              <a:buSzTx/>
            </a:pPr>
            <a:r>
              <a:rPr kumimoji="1" lang="en-US" altLang="zh-CN" sz="1600" b="1">
                <a:ln w="12700">
                  <a:noFill/>
                </a:ln>
                <a:solidFill>
                  <a:srgbClr val="262626">
                    <a:alpha val="100000"/>
                  </a:srgbClr>
                </a:solidFill>
                <a:latin typeface="Source Han Sans"/>
                <a:ea typeface="Source Han Sans"/>
                <a:cs typeface="Source Han Sans"/>
              </a:rPr>
              <a:t>- </a:t>
            </a:r>
            <a:r>
              <a:rPr kumimoji="1" lang="zh-CN" altLang="en-US" sz="1600" b="1">
                <a:ln w="12700">
                  <a:noFill/>
                </a:ln>
                <a:solidFill>
                  <a:srgbClr val="262626">
                    <a:alpha val="100000"/>
                  </a:srgbClr>
                </a:solidFill>
                <a:latin typeface="Source Han Sans"/>
                <a:ea typeface="Source Han Sans"/>
                <a:cs typeface="Source Han Sans"/>
              </a:rPr>
              <a:t>自适应页面布局</a:t>
            </a:r>
            <a:endParaRPr kumimoji="1" lang="en-US" altLang="zh-CN" sz="1600" b="1">
              <a:ln w="12700">
                <a:noFill/>
              </a:ln>
              <a:solidFill>
                <a:srgbClr val="262626">
                  <a:alpha val="100000"/>
                </a:srgbClr>
              </a:solidFill>
              <a:latin typeface="Source Han Sans"/>
              <a:ea typeface="Source Han Sans"/>
              <a:cs typeface="Source Han Sans"/>
            </a:endParaRPr>
          </a:p>
          <a:p>
            <a:pPr algn="l">
              <a:lnSpc>
                <a:spcPct val="150000"/>
              </a:lnSpc>
              <a:buClrTx/>
              <a:buSzTx/>
            </a:pPr>
            <a:r>
              <a:rPr kumimoji="1" lang="en-US" altLang="zh-CN" sz="1600" b="1">
                <a:ln w="12700">
                  <a:noFill/>
                </a:ln>
                <a:solidFill>
                  <a:srgbClr val="262626">
                    <a:alpha val="100000"/>
                  </a:srgbClr>
                </a:solidFill>
                <a:latin typeface="Source Han Sans"/>
                <a:ea typeface="Source Han Sans"/>
                <a:cs typeface="Source Han Sans"/>
              </a:rPr>
              <a:t>- </a:t>
            </a:r>
            <a:r>
              <a:rPr kumimoji="1" lang="zh-CN" altLang="en-US" sz="1600" b="1">
                <a:ln w="12700">
                  <a:noFill/>
                </a:ln>
                <a:solidFill>
                  <a:srgbClr val="262626">
                    <a:alpha val="100000"/>
                  </a:srgbClr>
                </a:solidFill>
                <a:latin typeface="Source Han Sans"/>
                <a:ea typeface="Source Han Sans"/>
                <a:cs typeface="Source Han Sans"/>
              </a:rPr>
              <a:t>防重叠页面组件</a:t>
            </a:r>
            <a:endParaRPr kumimoji="1" lang="en-US" altLang="zh-CN" sz="1600" b="1">
              <a:ln w="12700">
                <a:noFill/>
              </a:ln>
              <a:solidFill>
                <a:srgbClr val="262626">
                  <a:alpha val="100000"/>
                </a:srgbClr>
              </a:solidFill>
              <a:latin typeface="Source Han Sans"/>
              <a:ea typeface="Source Han Sans"/>
              <a:cs typeface="Source Han Sans"/>
            </a:endParaRPr>
          </a:p>
          <a:p>
            <a:pPr>
              <a:lnSpc>
                <a:spcPct val="150000"/>
              </a:lnSpc>
            </a:pPr>
            <a:r>
              <a:rPr kumimoji="1" lang="en-US" altLang="zh-CN" sz="1600" b="1">
                <a:ln w="12700">
                  <a:noFill/>
                </a:ln>
                <a:solidFill>
                  <a:srgbClr val="262626">
                    <a:alpha val="100000"/>
                  </a:srgbClr>
                </a:solidFill>
                <a:latin typeface="Source Han Sans"/>
                <a:ea typeface="Source Han Sans"/>
                <a:cs typeface="Source Han Sans"/>
              </a:rPr>
              <a:t>- </a:t>
            </a:r>
            <a:r>
              <a:rPr kumimoji="1" lang="zh-CN" altLang="en-US" sz="1600" b="1">
                <a:ln w="12700">
                  <a:noFill/>
                </a:ln>
                <a:solidFill>
                  <a:srgbClr val="262626">
                    <a:alpha val="100000"/>
                  </a:srgbClr>
                </a:solidFill>
                <a:latin typeface="Source Han Sans"/>
                <a:ea typeface="Source Han Sans"/>
                <a:cs typeface="Source Han Sans"/>
              </a:rPr>
              <a:t>自定义绘图工具</a:t>
            </a:r>
            <a:endParaRPr kumimoji="1" lang="en-US" altLang="zh-CN" sz="1600" b="1">
              <a:ln w="12700">
                <a:noFill/>
              </a:ln>
              <a:solidFill>
                <a:srgbClr val="262626">
                  <a:alpha val="100000"/>
                </a:srgbClr>
              </a:solidFill>
              <a:latin typeface="Source Han Sans"/>
              <a:ea typeface="Source Han Sans"/>
              <a:cs typeface="Source Han Sans"/>
            </a:endParaRPr>
          </a:p>
          <a:p>
            <a:pPr>
              <a:lnSpc>
                <a:spcPct val="150000"/>
              </a:lnSpc>
            </a:pPr>
            <a:r>
              <a:rPr kumimoji="1" lang="en-US" altLang="zh-CN" sz="1600" b="1">
                <a:ln w="12700">
                  <a:noFill/>
                </a:ln>
                <a:solidFill>
                  <a:srgbClr val="262626">
                    <a:alpha val="100000"/>
                  </a:srgbClr>
                </a:solidFill>
                <a:latin typeface="Source Han Sans"/>
                <a:ea typeface="Source Han Sans"/>
                <a:cs typeface="Source Han Sans"/>
              </a:rPr>
              <a:t>- A4</a:t>
            </a:r>
            <a:r>
              <a:rPr kumimoji="1" lang="zh-CN" altLang="en-US" sz="1600" b="1">
                <a:ln w="12700">
                  <a:noFill/>
                </a:ln>
                <a:solidFill>
                  <a:srgbClr val="262626">
                    <a:alpha val="100000"/>
                  </a:srgbClr>
                </a:solidFill>
                <a:latin typeface="Source Han Sans"/>
                <a:ea typeface="Source Han Sans"/>
                <a:cs typeface="Source Han Sans"/>
              </a:rPr>
              <a:t>比例分页功能</a:t>
            </a:r>
            <a:endParaRPr kumimoji="1" lang="en-US" altLang="zh-CN" sz="1600" b="1">
              <a:ln w="12700">
                <a:noFill/>
              </a:ln>
              <a:solidFill>
                <a:srgbClr val="262626">
                  <a:alpha val="100000"/>
                </a:srgbClr>
              </a:solidFill>
              <a:latin typeface="Source Han Sans"/>
              <a:ea typeface="Source Han Sans"/>
              <a:cs typeface="Source Han Sans"/>
            </a:endParaRPr>
          </a:p>
        </p:txBody>
      </p:sp>
      <p:sp>
        <p:nvSpPr>
          <p:cNvPr id="16" name="标题 1"/>
          <p:cNvSpPr txBox="1"/>
          <p:nvPr/>
        </p:nvSpPr>
        <p:spPr>
          <a:xfrm>
            <a:off x="464787" y="3094651"/>
            <a:ext cx="942033" cy="268605"/>
          </a:xfrm>
          <a:prstGeom prst="rect">
            <a:avLst/>
          </a:prstGeom>
          <a:noFill/>
          <a:ln>
            <a:noFill/>
          </a:ln>
        </p:spPr>
        <p:txBody>
          <a:bodyPr vert="horz" wrap="square" lIns="0" tIns="0" rIns="0" bIns="0" rtlCol="0" anchor="b"/>
          <a:lstStyle/>
          <a:p>
            <a:pPr algn="ctr">
              <a:lnSpc>
                <a:spcPct val="120000"/>
              </a:lnSpc>
            </a:pPr>
            <a:r>
              <a:rPr kumimoji="1" lang="en-US" altLang="zh-CN" sz="1600">
                <a:ln w="12700">
                  <a:noFill/>
                </a:ln>
                <a:solidFill>
                  <a:srgbClr val="3949EE">
                    <a:alpha val="100000"/>
                  </a:srgbClr>
                </a:solidFill>
                <a:latin typeface="Source Han Sans CN Bold" panose="020B0800000000000000" charset="-122"/>
                <a:ea typeface="Source Han Sans CN Bold" panose="020B0800000000000000" charset="-122"/>
                <a:cs typeface="Source Han Sans CN Bold" panose="020B0800000000000000" charset="-122"/>
              </a:rPr>
              <a:t>核心</a:t>
            </a:r>
            <a:r>
              <a:rPr kumimoji="1" lang="zh-CN" altLang="en-US" sz="1600">
                <a:ln w="12700">
                  <a:noFill/>
                </a:ln>
                <a:solidFill>
                  <a:srgbClr val="3949EE">
                    <a:alpha val="100000"/>
                  </a:srgbClr>
                </a:solidFill>
                <a:latin typeface="Source Han Sans CN Bold" panose="020B0800000000000000" charset="-122"/>
                <a:ea typeface="Source Han Sans CN Bold" panose="020B0800000000000000" charset="-122"/>
                <a:cs typeface="Source Han Sans CN Bold" panose="020B0800000000000000" charset="-122"/>
              </a:rPr>
              <a:t>能力</a:t>
            </a:r>
            <a:endParaRPr kumimoji="1" lang="zh-CN" altLang="en-US"/>
          </a:p>
        </p:txBody>
      </p:sp>
      <p:pic>
        <p:nvPicPr>
          <p:cNvPr id="17" name="图片 16"/>
          <p:cNvPicPr>
            <a:picLocks noChangeAspect="1"/>
          </p:cNvPicPr>
          <p:nvPr/>
        </p:nvPicPr>
        <p:blipFill>
          <a:blip r:embed="rId2"/>
          <a:srcRect b="15407"/>
          <a:stretch>
            <a:fillRect/>
          </a:stretch>
        </p:blipFill>
        <p:spPr>
          <a:xfrm>
            <a:off x="6535737" y="643667"/>
            <a:ext cx="4584700" cy="58953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A8DC3-63A8-C29B-5608-1588967D821E}"/>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BA7BFBDC-A6A5-2D89-4111-5E946D2E3D43}"/>
              </a:ext>
            </a:extLst>
          </p:cNvPr>
          <p:cNvSpPr txBox="1"/>
          <p:nvPr/>
        </p:nvSpPr>
        <p:spPr>
          <a:xfrm>
            <a:off x="171626" y="643729"/>
            <a:ext cx="5327015" cy="6028213"/>
          </a:xfrm>
          <a:prstGeom prst="rect">
            <a:avLst/>
          </a:prstGeom>
          <a:solidFill>
            <a:schemeClr val="bg1"/>
          </a:solidFill>
          <a:ln w="12700" cap="sq">
            <a:solidFill>
              <a:schemeClr val="accent1"/>
            </a:solidFill>
            <a:miter/>
          </a:ln>
          <a:effectLst>
            <a:outerShdw blurRad="63500" algn="ctr" rotWithShape="0">
              <a:schemeClr val="tx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1798BF4D-FFCE-E5CE-0F90-986044D2ACEE}"/>
              </a:ext>
            </a:extLst>
          </p:cNvPr>
          <p:cNvSpPr txBox="1"/>
          <p:nvPr/>
        </p:nvSpPr>
        <p:spPr>
          <a:xfrm>
            <a:off x="279577" y="1502240"/>
            <a:ext cx="4991362" cy="4993153"/>
          </a:xfrm>
          <a:prstGeom prst="rect">
            <a:avLst/>
          </a:prstGeom>
          <a:noFill/>
          <a:ln>
            <a:noFill/>
          </a:ln>
        </p:spPr>
        <p:txBody>
          <a:bodyPr vert="horz" wrap="square" lIns="91440" tIns="45720" rIns="91440" bIns="45720" rtlCol="0" anchor="t"/>
          <a:lstStyle/>
          <a:p>
            <a:pPr>
              <a:lnSpc>
                <a:spcPct val="150000"/>
              </a:lnSpc>
            </a:pPr>
            <a:r>
              <a:rPr kumimoji="1" lang="zh-CN" altLang="en-US" sz="1600" b="1">
                <a:ln w="12700">
                  <a:noFill/>
                </a:ln>
                <a:solidFill>
                  <a:srgbClr val="404040">
                    <a:alpha val="100000"/>
                  </a:srgbClr>
                </a:solidFill>
                <a:latin typeface="Source Han Sans"/>
                <a:ea typeface="Source Han Sans"/>
                <a:cs typeface="Source Han Sans"/>
              </a:rPr>
              <a:t>自适应页面布局</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根据作文篇幅、批注内容自适应调整页面布局，以优化元素排版</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b="1">
                <a:ln w="12700">
                  <a:noFill/>
                </a:ln>
                <a:solidFill>
                  <a:srgbClr val="404040">
                    <a:alpha val="100000"/>
                  </a:srgbClr>
                </a:solidFill>
                <a:latin typeface="Source Han Sans"/>
                <a:ea typeface="Source Han Sans"/>
                <a:cs typeface="Source Han Sans"/>
              </a:rPr>
              <a:t>防重叠页面组件</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定义</a:t>
            </a:r>
            <a:r>
              <a:rPr kumimoji="1" lang="en-US" altLang="zh-CN" sz="1600">
                <a:ln w="12700">
                  <a:noFill/>
                </a:ln>
                <a:solidFill>
                  <a:srgbClr val="404040">
                    <a:alpha val="100000"/>
                  </a:srgbClr>
                </a:solidFill>
                <a:latin typeface="Source Han Sans"/>
                <a:ea typeface="Source Han Sans"/>
                <a:cs typeface="Source Han Sans"/>
              </a:rPr>
              <a:t>GRID</a:t>
            </a:r>
            <a:r>
              <a:rPr kumimoji="1" lang="zh-CN" altLang="en-US" sz="1600">
                <a:ln w="12700">
                  <a:noFill/>
                </a:ln>
                <a:solidFill>
                  <a:srgbClr val="404040">
                    <a:alpha val="100000"/>
                  </a:srgbClr>
                </a:solidFill>
                <a:latin typeface="Source Han Sans"/>
                <a:ea typeface="Source Han Sans"/>
                <a:cs typeface="Source Han Sans"/>
              </a:rPr>
              <a:t>、</a:t>
            </a:r>
            <a:r>
              <a:rPr kumimoji="1" lang="en-US" altLang="zh-CN" sz="1600">
                <a:ln w="12700">
                  <a:noFill/>
                </a:ln>
                <a:solidFill>
                  <a:srgbClr val="404040">
                    <a:alpha val="100000"/>
                  </a:srgbClr>
                </a:solidFill>
                <a:latin typeface="Source Han Sans"/>
                <a:ea typeface="Source Han Sans"/>
                <a:cs typeface="Source Han Sans"/>
              </a:rPr>
              <a:t>SIDEBAR</a:t>
            </a:r>
            <a:r>
              <a:rPr kumimoji="1" lang="zh-CN" altLang="en-US" sz="1600">
                <a:ln w="12700">
                  <a:noFill/>
                </a:ln>
                <a:solidFill>
                  <a:srgbClr val="404040">
                    <a:alpha val="100000"/>
                  </a:srgbClr>
                </a:solidFill>
                <a:latin typeface="Source Han Sans"/>
                <a:ea typeface="Source Han Sans"/>
                <a:cs typeface="Source Han Sans"/>
              </a:rPr>
              <a:t>、</a:t>
            </a:r>
            <a:r>
              <a:rPr kumimoji="1" lang="en-US" altLang="zh-CN" sz="1600">
                <a:ln w="12700">
                  <a:noFill/>
                </a:ln>
                <a:solidFill>
                  <a:srgbClr val="404040">
                    <a:alpha val="100000"/>
                  </a:srgbClr>
                </a:solidFill>
                <a:latin typeface="Source Han Sans"/>
                <a:ea typeface="Source Han Sans"/>
                <a:cs typeface="Source Han Sans"/>
              </a:rPr>
              <a:t>PARA</a:t>
            </a:r>
            <a:r>
              <a:rPr kumimoji="1" lang="zh-CN" altLang="en-US" sz="1600">
                <a:ln w="12700">
                  <a:noFill/>
                </a:ln>
                <a:solidFill>
                  <a:srgbClr val="404040">
                    <a:alpha val="100000"/>
                  </a:srgbClr>
                </a:solidFill>
                <a:latin typeface="Source Han Sans"/>
                <a:ea typeface="Source Han Sans"/>
                <a:cs typeface="Source Han Sans"/>
              </a:rPr>
              <a:t>等组件，并维护待绘制任务队列，动态调整元素绘制坐标，有效避免重叠</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b="1">
                <a:ln w="12700">
                  <a:noFill/>
                </a:ln>
                <a:solidFill>
                  <a:srgbClr val="404040">
                    <a:alpha val="100000"/>
                  </a:srgbClr>
                </a:solidFill>
                <a:latin typeface="Source Han Sans"/>
                <a:ea typeface="Source Han Sans"/>
                <a:cs typeface="Source Han Sans"/>
              </a:rPr>
              <a:t>自定义绘图工具</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实现多行文本、波浪线及虚线绘制等高级绘制特性，扩展</a:t>
            </a:r>
            <a:r>
              <a:rPr kumimoji="1" lang="en-US" altLang="zh-CN" sz="1600">
                <a:ln w="12700">
                  <a:noFill/>
                </a:ln>
                <a:solidFill>
                  <a:srgbClr val="404040">
                    <a:alpha val="100000"/>
                  </a:srgbClr>
                </a:solidFill>
                <a:latin typeface="Source Han Sans"/>
                <a:ea typeface="Source Han Sans"/>
                <a:cs typeface="Source Han Sans"/>
              </a:rPr>
              <a:t>PIL</a:t>
            </a:r>
            <a:r>
              <a:rPr kumimoji="1" lang="zh-CN" altLang="en-US" sz="1600">
                <a:ln w="12700">
                  <a:noFill/>
                </a:ln>
                <a:solidFill>
                  <a:srgbClr val="404040">
                    <a:alpha val="100000"/>
                  </a:srgbClr>
                </a:solidFill>
                <a:latin typeface="Source Han Sans"/>
                <a:ea typeface="Source Han Sans"/>
                <a:cs typeface="Source Han Sans"/>
              </a:rPr>
              <a:t>库的图像处理能力</a:t>
            </a:r>
            <a:endParaRPr kumimoji="1" lang="en-US" altLang="zh-CN" sz="1600">
              <a:ln w="12700">
                <a:noFill/>
              </a:ln>
              <a:solidFill>
                <a:srgbClr val="404040">
                  <a:alpha val="100000"/>
                </a:srgbClr>
              </a:solidFill>
              <a:latin typeface="Source Han Sans"/>
              <a:ea typeface="Source Han Sans"/>
              <a:cs typeface="Source Han Sans"/>
            </a:endParaRPr>
          </a:p>
          <a:p>
            <a:pPr>
              <a:lnSpc>
                <a:spcPct val="150000"/>
              </a:lnSpc>
            </a:pPr>
            <a:r>
              <a:rPr kumimoji="1" lang="en-US" altLang="zh-CN" sz="1600" b="1">
                <a:ln w="12700">
                  <a:noFill/>
                </a:ln>
                <a:solidFill>
                  <a:srgbClr val="404040">
                    <a:alpha val="100000"/>
                  </a:srgbClr>
                </a:solidFill>
                <a:latin typeface="Source Han Sans"/>
                <a:ea typeface="Source Han Sans"/>
                <a:cs typeface="Source Han Sans"/>
              </a:rPr>
              <a:t>A4</a:t>
            </a:r>
            <a:r>
              <a:rPr kumimoji="1" lang="zh-CN" altLang="en-US" sz="1600" b="1">
                <a:ln w="12700">
                  <a:noFill/>
                </a:ln>
                <a:solidFill>
                  <a:srgbClr val="404040">
                    <a:alpha val="100000"/>
                  </a:srgbClr>
                </a:solidFill>
                <a:latin typeface="Source Han Sans"/>
                <a:ea typeface="Source Han Sans"/>
                <a:cs typeface="Source Han Sans"/>
              </a:rPr>
              <a:t>比例分页能力</a:t>
            </a:r>
            <a:endParaRPr kumimoji="1" lang="en-US" altLang="zh-CN" sz="1600" b="1">
              <a:ln w="12700">
                <a:noFill/>
              </a:ln>
              <a:solidFill>
                <a:srgbClr val="404040">
                  <a:alpha val="100000"/>
                </a:srgbClr>
              </a:solidFill>
              <a:latin typeface="Source Han Sans"/>
              <a:ea typeface="Source Han Sans"/>
              <a:cs typeface="Source Han Sans"/>
            </a:endParaRPr>
          </a:p>
          <a:p>
            <a:pPr>
              <a:lnSpc>
                <a:spcPct val="150000"/>
              </a:lnSpc>
            </a:pPr>
            <a:r>
              <a:rPr kumimoji="1" lang="zh-CN" altLang="en-US" sz="1600">
                <a:ln w="12700">
                  <a:noFill/>
                </a:ln>
                <a:solidFill>
                  <a:srgbClr val="404040">
                    <a:alpha val="100000"/>
                  </a:srgbClr>
                </a:solidFill>
                <a:latin typeface="Source Han Sans"/>
                <a:ea typeface="Source Han Sans"/>
                <a:cs typeface="Source Han Sans"/>
              </a:rPr>
              <a:t>支持在保护元素完整性前提下，将渲染长图按</a:t>
            </a:r>
            <a:r>
              <a:rPr kumimoji="1" lang="en-US" altLang="zh-CN" sz="1600">
                <a:ln w="12700">
                  <a:noFill/>
                </a:ln>
                <a:solidFill>
                  <a:srgbClr val="404040">
                    <a:alpha val="100000"/>
                  </a:srgbClr>
                </a:solidFill>
                <a:latin typeface="Source Han Sans"/>
                <a:ea typeface="Source Han Sans"/>
                <a:cs typeface="Source Han Sans"/>
              </a:rPr>
              <a:t>A4</a:t>
            </a:r>
            <a:r>
              <a:rPr kumimoji="1" lang="zh-CN" altLang="en-US" sz="1600">
                <a:ln w="12700">
                  <a:noFill/>
                </a:ln>
                <a:solidFill>
                  <a:srgbClr val="404040">
                    <a:alpha val="100000"/>
                  </a:srgbClr>
                </a:solidFill>
                <a:latin typeface="Source Han Sans"/>
                <a:ea typeface="Source Han Sans"/>
                <a:cs typeface="Source Han Sans"/>
              </a:rPr>
              <a:t>比例切分为多张图片，以适配打印需求</a:t>
            </a:r>
          </a:p>
        </p:txBody>
      </p:sp>
      <p:sp>
        <p:nvSpPr>
          <p:cNvPr id="21" name="标题 1">
            <a:extLst>
              <a:ext uri="{FF2B5EF4-FFF2-40B4-BE49-F238E27FC236}">
                <a16:creationId xmlns:a16="http://schemas.microsoft.com/office/drawing/2014/main" id="{9168726F-E18F-DA92-B3B0-33498C91CBBB}"/>
              </a:ext>
            </a:extLst>
          </p:cNvPr>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E0E87144-0A1E-F758-517D-BF535A761C9E}"/>
              </a:ext>
            </a:extLst>
          </p:cNvPr>
          <p:cNvSpPr txBox="1"/>
          <p:nvPr/>
        </p:nvSpPr>
        <p:spPr>
          <a:xfrm>
            <a:off x="279577" y="931991"/>
            <a:ext cx="1247140" cy="393700"/>
          </a:xfrm>
          <a:prstGeom prst="rect">
            <a:avLst/>
          </a:prstGeom>
          <a:noFill/>
          <a:ln>
            <a:noFill/>
          </a:ln>
        </p:spPr>
        <p:txBody>
          <a:bodyPr vert="horz" wrap="square" lIns="91440" tIns="45720" rIns="91440" bIns="45720" rtlCol="0" anchor="b"/>
          <a:lstStyle/>
          <a:p>
            <a:pPr algn="l">
              <a:lnSpc>
                <a:spcPct val="130000"/>
              </a:lnSpc>
            </a:pPr>
            <a:r>
              <a:rPr kumimoji="1" lang="zh-CN" altLang="en-US" sz="1600" b="1">
                <a:ln w="12700">
                  <a:noFill/>
                </a:ln>
                <a:solidFill>
                  <a:srgbClr val="3949EE">
                    <a:alpha val="100000"/>
                  </a:srgbClr>
                </a:solidFill>
                <a:latin typeface="微软雅黑" panose="020B0503020204020204" pitchFamily="34" charset="-122"/>
                <a:ea typeface="微软雅黑" panose="020B0503020204020204" pitchFamily="34" charset="-122"/>
                <a:cs typeface="Source Han Sans CN Bold" panose="020B0800000000000000" charset="-122"/>
              </a:rPr>
              <a:t>工作概要</a:t>
            </a:r>
          </a:p>
        </p:txBody>
      </p:sp>
      <p:pic>
        <p:nvPicPr>
          <p:cNvPr id="3" name="图片 2">
            <a:extLst>
              <a:ext uri="{FF2B5EF4-FFF2-40B4-BE49-F238E27FC236}">
                <a16:creationId xmlns:a16="http://schemas.microsoft.com/office/drawing/2014/main" id="{79CEC313-7747-B421-DB7D-5D636E84C0AF}"/>
              </a:ext>
            </a:extLst>
          </p:cNvPr>
          <p:cNvPicPr>
            <a:picLocks noChangeAspect="1"/>
          </p:cNvPicPr>
          <p:nvPr/>
        </p:nvPicPr>
        <p:blipFill>
          <a:blip r:embed="rId2"/>
          <a:stretch>
            <a:fillRect/>
          </a:stretch>
        </p:blipFill>
        <p:spPr>
          <a:xfrm>
            <a:off x="6311643" y="1194893"/>
            <a:ext cx="4913327" cy="4993153"/>
          </a:xfrm>
          <a:prstGeom prst="rect">
            <a:avLst/>
          </a:prstGeom>
        </p:spPr>
      </p:pic>
      <p:pic>
        <p:nvPicPr>
          <p:cNvPr id="6" name="图片 5">
            <a:extLst>
              <a:ext uri="{FF2B5EF4-FFF2-40B4-BE49-F238E27FC236}">
                <a16:creationId xmlns:a16="http://schemas.microsoft.com/office/drawing/2014/main" id="{51C14C7F-DFD1-DBDB-6DE9-AA894AD42D47}"/>
              </a:ext>
            </a:extLst>
          </p:cNvPr>
          <p:cNvPicPr>
            <a:picLocks noChangeAspect="1"/>
          </p:cNvPicPr>
          <p:nvPr/>
        </p:nvPicPr>
        <p:blipFill>
          <a:blip r:embed="rId3"/>
          <a:stretch>
            <a:fillRect/>
          </a:stretch>
        </p:blipFill>
        <p:spPr>
          <a:xfrm>
            <a:off x="6268441" y="1221117"/>
            <a:ext cx="4956529" cy="4988583"/>
          </a:xfrm>
          <a:prstGeom prst="rect">
            <a:avLst/>
          </a:prstGeom>
        </p:spPr>
      </p:pic>
      <p:pic>
        <p:nvPicPr>
          <p:cNvPr id="9" name="图片 8">
            <a:extLst>
              <a:ext uri="{FF2B5EF4-FFF2-40B4-BE49-F238E27FC236}">
                <a16:creationId xmlns:a16="http://schemas.microsoft.com/office/drawing/2014/main" id="{C2001AFC-9BFF-8854-7DDE-8E0EFE78BDD6}"/>
              </a:ext>
            </a:extLst>
          </p:cNvPr>
          <p:cNvPicPr>
            <a:picLocks noChangeAspect="1"/>
          </p:cNvPicPr>
          <p:nvPr/>
        </p:nvPicPr>
        <p:blipFill>
          <a:blip r:embed="rId4"/>
          <a:srcRect t="37430"/>
          <a:stretch>
            <a:fillRect/>
          </a:stretch>
        </p:blipFill>
        <p:spPr>
          <a:xfrm>
            <a:off x="6255580" y="1229659"/>
            <a:ext cx="4913327" cy="4993153"/>
          </a:xfrm>
          <a:prstGeom prst="rect">
            <a:avLst/>
          </a:prstGeom>
        </p:spPr>
      </p:pic>
      <p:pic>
        <p:nvPicPr>
          <p:cNvPr id="11" name="图片 10">
            <a:extLst>
              <a:ext uri="{FF2B5EF4-FFF2-40B4-BE49-F238E27FC236}">
                <a16:creationId xmlns:a16="http://schemas.microsoft.com/office/drawing/2014/main" id="{21685117-2621-28EC-3124-A412BA6AAC00}"/>
              </a:ext>
            </a:extLst>
          </p:cNvPr>
          <p:cNvPicPr>
            <a:picLocks noChangeAspect="1"/>
          </p:cNvPicPr>
          <p:nvPr/>
        </p:nvPicPr>
        <p:blipFill>
          <a:blip r:embed="rId5"/>
          <a:srcRect t="32100"/>
          <a:stretch>
            <a:fillRect/>
          </a:stretch>
        </p:blipFill>
        <p:spPr>
          <a:xfrm>
            <a:off x="6304834" y="1201448"/>
            <a:ext cx="4920136" cy="4993154"/>
          </a:xfrm>
          <a:prstGeom prst="rect">
            <a:avLst/>
          </a:prstGeom>
        </p:spPr>
      </p:pic>
      <p:pic>
        <p:nvPicPr>
          <p:cNvPr id="13" name="图片 12">
            <a:extLst>
              <a:ext uri="{FF2B5EF4-FFF2-40B4-BE49-F238E27FC236}">
                <a16:creationId xmlns:a16="http://schemas.microsoft.com/office/drawing/2014/main" id="{5E989445-30CD-A206-354B-A4CFAC642D51}"/>
              </a:ext>
            </a:extLst>
          </p:cNvPr>
          <p:cNvPicPr>
            <a:picLocks noChangeAspect="1"/>
          </p:cNvPicPr>
          <p:nvPr/>
        </p:nvPicPr>
        <p:blipFill>
          <a:blip r:embed="rId6"/>
          <a:srcRect t="15435"/>
          <a:stretch>
            <a:fillRect/>
          </a:stretch>
        </p:blipFill>
        <p:spPr>
          <a:xfrm>
            <a:off x="6311225" y="1236214"/>
            <a:ext cx="4956927" cy="4993155"/>
          </a:xfrm>
          <a:prstGeom prst="rect">
            <a:avLst/>
          </a:prstGeom>
        </p:spPr>
      </p:pic>
    </p:spTree>
    <p:extLst>
      <p:ext uri="{BB962C8B-B14F-4D97-AF65-F5344CB8AC3E}">
        <p14:creationId xmlns:p14="http://schemas.microsoft.com/office/powerpoint/2010/main" val="344920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p:cNvPicPr>
            <a:picLocks noChangeAspect="1"/>
          </p:cNvPicPr>
          <p:nvPr/>
        </p:nvPicPr>
        <p:blipFill>
          <a:blip r:embed="rId2">
            <a:alphaModFix/>
          </a:blip>
          <a:srcRect l="93" b="56287"/>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3" name="标题 1"/>
          <p:cNvSpPr txBox="1"/>
          <p:nvPr/>
        </p:nvSpPr>
        <p:spPr>
          <a:xfrm>
            <a:off x="3135312" y="0"/>
            <a:ext cx="5592166" cy="6858000"/>
          </a:xfrm>
          <a:custGeom>
            <a:avLst/>
            <a:gdLst>
              <a:gd name="connsiteX0" fmla="*/ 1118115 w 5592166"/>
              <a:gd name="connsiteY0" fmla="*/ 0 h 6858000"/>
              <a:gd name="connsiteX1" fmla="*/ 5592166 w 5592166"/>
              <a:gd name="connsiteY1" fmla="*/ 0 h 6858000"/>
              <a:gd name="connsiteX2" fmla="*/ 4474050 w 5592166"/>
              <a:gd name="connsiteY2" fmla="*/ 6858000 h 6858000"/>
              <a:gd name="connsiteX3" fmla="*/ 0 w 5592166"/>
              <a:gd name="connsiteY3" fmla="*/ 6858000 h 6858000"/>
            </a:gdLst>
            <a:ahLst/>
            <a:cxnLst/>
            <a:rect l="l" t="t" r="r" b="b"/>
            <a:pathLst>
              <a:path w="5592166" h="6858000">
                <a:moveTo>
                  <a:pt x="1118115" y="0"/>
                </a:moveTo>
                <a:lnTo>
                  <a:pt x="5592166" y="0"/>
                </a:lnTo>
                <a:lnTo>
                  <a:pt x="4474050" y="6858000"/>
                </a:lnTo>
                <a:lnTo>
                  <a:pt x="0" y="6858000"/>
                </a:lnTo>
                <a:close/>
              </a:path>
            </a:pathLst>
          </a:custGeom>
          <a:solidFill>
            <a:schemeClr val="bg1">
              <a:lumMod val="95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solidFill>
            <a:schemeClr val="bg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7622050">
            <a:off x="8805246" y="-731709"/>
            <a:ext cx="3052480" cy="5107939"/>
          </a:xfrm>
          <a:custGeom>
            <a:avLst/>
            <a:gdLst>
              <a:gd name="connsiteX0" fmla="*/ 2401815 w 3052480"/>
              <a:gd name="connsiteY0" fmla="*/ 0 h 5107939"/>
              <a:gd name="connsiteX1" fmla="*/ 3052480 w 3052480"/>
              <a:gd name="connsiteY1" fmla="*/ 1482196 h 5107939"/>
              <a:gd name="connsiteX2" fmla="*/ 2917591 w 3052480"/>
              <a:gd name="connsiteY2" fmla="*/ 1531566 h 5107939"/>
              <a:gd name="connsiteX3" fmla="*/ 1617044 w 3052480"/>
              <a:gd name="connsiteY3" fmla="*/ 3493635 h 5107939"/>
              <a:gd name="connsiteX4" fmla="*/ 1784384 w 3052480"/>
              <a:gd name="connsiteY4" fmla="*/ 4322497 h 5107939"/>
              <a:gd name="connsiteX5" fmla="*/ 1848931 w 3052480"/>
              <a:gd name="connsiteY5" fmla="*/ 4456490 h 5107939"/>
              <a:gd name="connsiteX6" fmla="*/ 364948 w 3052480"/>
              <a:gd name="connsiteY6" fmla="*/ 5107939 h 5107939"/>
              <a:gd name="connsiteX7" fmla="*/ 294415 w 3052480"/>
              <a:gd name="connsiteY7" fmla="*/ 4951924 h 5107939"/>
              <a:gd name="connsiteX8" fmla="*/ 0 w 3052480"/>
              <a:gd name="connsiteY8" fmla="*/ 3493635 h 5107939"/>
              <a:gd name="connsiteX9" fmla="*/ 2288165 w 3052480"/>
              <a:gd name="connsiteY9" fmla="*/ 41596 h 5107939"/>
            </a:gdLst>
            <a:ahLst/>
            <a:cxnLst/>
            <a:rect l="l" t="t" r="r" b="b"/>
            <a:pathLst>
              <a:path w="3052480" h="5107939">
                <a:moveTo>
                  <a:pt x="2401815" y="0"/>
                </a:moveTo>
                <a:lnTo>
                  <a:pt x="3052480" y="1482196"/>
                </a:lnTo>
                <a:lnTo>
                  <a:pt x="2917591" y="1531566"/>
                </a:lnTo>
                <a:cubicBezTo>
                  <a:pt x="2153314" y="1854828"/>
                  <a:pt x="1617044" y="2611605"/>
                  <a:pt x="1617044" y="3493635"/>
                </a:cubicBezTo>
                <a:cubicBezTo>
                  <a:pt x="1617044" y="3787645"/>
                  <a:pt x="1676629" y="4067737"/>
                  <a:pt x="1784384" y="4322497"/>
                </a:cubicBezTo>
                <a:lnTo>
                  <a:pt x="1848931" y="4456490"/>
                </a:lnTo>
                <a:lnTo>
                  <a:pt x="364948" y="5107939"/>
                </a:lnTo>
                <a:lnTo>
                  <a:pt x="294415" y="4951924"/>
                </a:lnTo>
                <a:cubicBezTo>
                  <a:pt x="104834" y="4503704"/>
                  <a:pt x="0" y="4010912"/>
                  <a:pt x="0" y="3493635"/>
                </a:cubicBezTo>
                <a:cubicBezTo>
                  <a:pt x="0" y="1941803"/>
                  <a:pt x="943507" y="610339"/>
                  <a:pt x="2288165" y="41596"/>
                </a:cubicBezTo>
                <a:close/>
              </a:path>
            </a:pathLst>
          </a:custGeom>
          <a:gradFill>
            <a:gsLst>
              <a:gs pos="0">
                <a:schemeClr val="accent1">
                  <a:lumMod val="75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586288" y="5250422"/>
            <a:ext cx="1940242" cy="581275"/>
          </a:xfrm>
          <a:prstGeom prst="roundRect">
            <a:avLst>
              <a:gd name="adj" fmla="val 13118"/>
            </a:avLst>
          </a:prstGeom>
          <a:solidFill>
            <a:schemeClr val="bg1"/>
          </a:solidFill>
          <a:ln w="12700" cap="sq">
            <a:solidFill>
              <a:schemeClr val="accent1">
                <a:lumMod val="7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721891" y="5409881"/>
            <a:ext cx="1591945" cy="353695"/>
          </a:xfrm>
          <a:prstGeom prst="rect">
            <a:avLst/>
          </a:prstGeom>
          <a:noFill/>
          <a:ln>
            <a:noFill/>
          </a:ln>
          <a:effectLst/>
        </p:spPr>
        <p:txBody>
          <a:bodyPr vert="horz" wrap="square" lIns="0" tIns="0" rIns="0" bIns="0" rtlCol="0" anchor="t"/>
          <a:lstStyle/>
          <a:p>
            <a:pPr algn="ctr">
              <a:lnSpc>
                <a:spcPct val="110000"/>
              </a:lnSpc>
            </a:pPr>
            <a:r>
              <a:rPr kumimoji="1" lang="zh-CN" altLang="en-US" sz="1600" b="1">
                <a:ln w="12700">
                  <a:noFill/>
                </a:ln>
                <a:solidFill>
                  <a:srgbClr val="262626">
                    <a:alpha val="100000"/>
                  </a:srgbClr>
                </a:solidFill>
                <a:latin typeface="Source Han Sans"/>
                <a:ea typeface="Source Han Sans"/>
                <a:cs typeface="Source Han Sans"/>
              </a:rPr>
              <a:t>付宇豪</a:t>
            </a:r>
            <a:r>
              <a:rPr kumimoji="1" lang="en-US" altLang="zh-CN" sz="1600" b="1">
                <a:ln w="12700">
                  <a:noFill/>
                </a:ln>
                <a:solidFill>
                  <a:srgbClr val="262626">
                    <a:alpha val="100000"/>
                  </a:srgbClr>
                </a:solidFill>
                <a:latin typeface="Source Han Sans"/>
                <a:ea typeface="Source Han Sans"/>
                <a:cs typeface="Source Han Sans"/>
              </a:rPr>
              <a:t>     </a:t>
            </a:r>
            <a:r>
              <a:rPr kumimoji="1" lang="zh-CN" altLang="en-US" sz="1600" b="1">
                <a:ln w="12700">
                  <a:noFill/>
                </a:ln>
                <a:solidFill>
                  <a:srgbClr val="262626">
                    <a:alpha val="100000"/>
                  </a:srgbClr>
                </a:solidFill>
                <a:latin typeface="Source Han Sans"/>
                <a:ea typeface="Source Han Sans"/>
                <a:cs typeface="Source Han Sans"/>
              </a:rPr>
              <a:t>孙一文</a:t>
            </a:r>
          </a:p>
        </p:txBody>
      </p:sp>
      <p:sp>
        <p:nvSpPr>
          <p:cNvPr id="17" name="标题 1"/>
          <p:cNvSpPr txBox="1"/>
          <p:nvPr/>
        </p:nvSpPr>
        <p:spPr>
          <a:xfrm flipH="1" flipV="1">
            <a:off x="10429833" y="36804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H="1" flipV="1">
            <a:off x="10739491" y="36804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H="1" flipV="1">
            <a:off x="11049150" y="36804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flipH="1" flipV="1">
            <a:off x="11358808" y="36804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0" y="5506970"/>
            <a:ext cx="12192000" cy="1351030"/>
          </a:xfrm>
          <a:custGeom>
            <a:avLst/>
            <a:gdLst>
              <a:gd name="connsiteX0" fmla="*/ 12192000 w 12192000"/>
              <a:gd name="connsiteY0" fmla="*/ 0 h 1194186"/>
              <a:gd name="connsiteX1" fmla="*/ 12192000 w 12192000"/>
              <a:gd name="connsiteY1" fmla="*/ 1194186 h 1194186"/>
              <a:gd name="connsiteX2" fmla="*/ 0 w 12192000"/>
              <a:gd name="connsiteY2" fmla="*/ 1194186 h 1194186"/>
              <a:gd name="connsiteX3" fmla="*/ 0 w 12192000"/>
              <a:gd name="connsiteY3" fmla="*/ 303290 h 1194186"/>
              <a:gd name="connsiteX4" fmla="*/ 258907 w 12192000"/>
              <a:gd name="connsiteY4" fmla="*/ 350641 h 1194186"/>
              <a:gd name="connsiteX5" fmla="*/ 5371148 w 12192000"/>
              <a:gd name="connsiteY5" fmla="*/ 769129 h 1194186"/>
              <a:gd name="connsiteX6" fmla="*/ 11817194 w 12192000"/>
              <a:gd name="connsiteY6" fmla="*/ 89043 h 1194186"/>
            </a:gdLst>
            <a:ahLst/>
            <a:cxnLst/>
            <a:rect l="l" t="t" r="r" b="b"/>
            <a:pathLst>
              <a:path w="12192000" h="1194186">
                <a:moveTo>
                  <a:pt x="12192000" y="0"/>
                </a:moveTo>
                <a:lnTo>
                  <a:pt x="12192000" y="1194186"/>
                </a:lnTo>
                <a:lnTo>
                  <a:pt x="0" y="1194186"/>
                </a:lnTo>
                <a:lnTo>
                  <a:pt x="0" y="303290"/>
                </a:lnTo>
                <a:lnTo>
                  <a:pt x="258907" y="350641"/>
                </a:lnTo>
                <a:cubicBezTo>
                  <a:pt x="1852985" y="621376"/>
                  <a:pt x="3574867" y="769129"/>
                  <a:pt x="5371148" y="769129"/>
                </a:cubicBezTo>
                <a:cubicBezTo>
                  <a:pt x="7680650" y="769129"/>
                  <a:pt x="9867168" y="524884"/>
                  <a:pt x="11817194" y="8904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0" y="5663814"/>
            <a:ext cx="12192000" cy="1194186"/>
          </a:xfrm>
          <a:custGeom>
            <a:avLst/>
            <a:gdLst>
              <a:gd name="connsiteX0" fmla="*/ 12192000 w 12192000"/>
              <a:gd name="connsiteY0" fmla="*/ 0 h 1194186"/>
              <a:gd name="connsiteX1" fmla="*/ 12192000 w 12192000"/>
              <a:gd name="connsiteY1" fmla="*/ 1194186 h 1194186"/>
              <a:gd name="connsiteX2" fmla="*/ 0 w 12192000"/>
              <a:gd name="connsiteY2" fmla="*/ 1194186 h 1194186"/>
              <a:gd name="connsiteX3" fmla="*/ 0 w 12192000"/>
              <a:gd name="connsiteY3" fmla="*/ 303290 h 1194186"/>
              <a:gd name="connsiteX4" fmla="*/ 258907 w 12192000"/>
              <a:gd name="connsiteY4" fmla="*/ 350641 h 1194186"/>
              <a:gd name="connsiteX5" fmla="*/ 5371148 w 12192000"/>
              <a:gd name="connsiteY5" fmla="*/ 769129 h 1194186"/>
              <a:gd name="connsiteX6" fmla="*/ 11817194 w 12192000"/>
              <a:gd name="connsiteY6" fmla="*/ 89043 h 1194186"/>
            </a:gdLst>
            <a:ahLst/>
            <a:cxnLst/>
            <a:rect l="l" t="t" r="r" b="b"/>
            <a:pathLst>
              <a:path w="12192000" h="1194186">
                <a:moveTo>
                  <a:pt x="12192000" y="0"/>
                </a:moveTo>
                <a:lnTo>
                  <a:pt x="12192000" y="1194186"/>
                </a:lnTo>
                <a:lnTo>
                  <a:pt x="0" y="1194186"/>
                </a:lnTo>
                <a:lnTo>
                  <a:pt x="0" y="303290"/>
                </a:lnTo>
                <a:lnTo>
                  <a:pt x="258907" y="350641"/>
                </a:lnTo>
                <a:cubicBezTo>
                  <a:pt x="1852985" y="621376"/>
                  <a:pt x="3574867" y="769129"/>
                  <a:pt x="5371148" y="769129"/>
                </a:cubicBezTo>
                <a:cubicBezTo>
                  <a:pt x="7680650" y="769129"/>
                  <a:pt x="9867168" y="524884"/>
                  <a:pt x="11817194" y="89043"/>
                </a:cubicBezTo>
                <a:close/>
              </a:path>
            </a:pathLst>
          </a:cu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0800000" flipH="1" flipV="1">
            <a:off x="1021027"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0800000" flipH="1" flipV="1">
            <a:off x="824309"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solidFill>
            <a:schemeClr val="accent1">
              <a:lumMod val="20000"/>
              <a:lumOff val="80000"/>
            </a:schemeClr>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H="1" flipV="1">
            <a:off x="627594"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395721" y="6549842"/>
            <a:ext cx="1710137" cy="17101"/>
          </a:xfrm>
          <a:prstGeom prst="roundRect">
            <a:avLst>
              <a:gd name="adj" fmla="val 41835"/>
            </a:avLst>
          </a:prstGeom>
          <a:gradFill>
            <a:gsLst>
              <a:gs pos="0">
                <a:schemeClr val="accent1">
                  <a:lumMod val="20000"/>
                  <a:lumOff val="8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10800000" flipV="1">
            <a:off x="11069185" y="6534309"/>
            <a:ext cx="108000" cy="108000"/>
          </a:xfrm>
          <a:prstGeom prst="ellipse">
            <a:avLst/>
          </a:pr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0800000" flipV="1">
            <a:off x="11265903" y="6534309"/>
            <a:ext cx="108000" cy="108000"/>
          </a:xfrm>
          <a:prstGeom prst="ellipse">
            <a:avLst/>
          </a:prstGeom>
          <a:solidFill>
            <a:schemeClr val="accent1">
              <a:lumMod val="20000"/>
              <a:lumOff val="80000"/>
            </a:schemeClr>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10800000" flipV="1">
            <a:off x="11462618" y="6534309"/>
            <a:ext cx="108000" cy="108000"/>
          </a:xfrm>
          <a:prstGeom prst="ellipse">
            <a:avLst/>
          </a:pr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flipH="1">
            <a:off x="9092353" y="6549841"/>
            <a:ext cx="1710137" cy="17101"/>
          </a:xfrm>
          <a:prstGeom prst="roundRect">
            <a:avLst>
              <a:gd name="adj" fmla="val 41835"/>
            </a:avLst>
          </a:prstGeom>
          <a:gradFill>
            <a:gsLst>
              <a:gs pos="0">
                <a:schemeClr val="accent1">
                  <a:lumMod val="20000"/>
                  <a:lumOff val="8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1080004" flipH="1">
            <a:off x="6272578" y="774976"/>
            <a:ext cx="1346334" cy="743679"/>
          </a:xfrm>
          <a:custGeom>
            <a:avLst/>
            <a:gdLst>
              <a:gd name="T0" fmla="*/ 1289 w 4175"/>
              <a:gd name="T1" fmla="*/ 463 h 2304"/>
              <a:gd name="T2" fmla="*/ 1898 w 4175"/>
              <a:gd name="T3" fmla="*/ 27 h 2304"/>
              <a:gd name="T4" fmla="*/ 4038 w 4175"/>
              <a:gd name="T5" fmla="*/ 2091 h 2304"/>
              <a:gd name="T6" fmla="*/ 4114 w 4175"/>
              <a:gd name="T7" fmla="*/ 2299 h 2304"/>
              <a:gd name="T8" fmla="*/ 1425 w 4175"/>
              <a:gd name="T9" fmla="*/ 2226 h 2304"/>
              <a:gd name="T10" fmla="*/ 839 w 4175"/>
              <a:gd name="T11" fmla="*/ 2156 h 2304"/>
              <a:gd name="T12" fmla="*/ 168 w 4175"/>
              <a:gd name="T13" fmla="*/ 1660 h 2304"/>
              <a:gd name="T14" fmla="*/ 461 w 4175"/>
              <a:gd name="T15" fmla="*/ 1139 h 2304"/>
              <a:gd name="T16" fmla="*/ 1007 w 4175"/>
              <a:gd name="T17" fmla="*/ 724 h 2304"/>
              <a:gd name="T18" fmla="*/ 116 w 4175"/>
              <a:gd name="T19" fmla="*/ 1575 h 2304"/>
              <a:gd name="T20" fmla="*/ 2278 w 4175"/>
              <a:gd name="T21" fmla="*/ 1911 h 2304"/>
              <a:gd name="T22" fmla="*/ 3590 w 4175"/>
              <a:gd name="T23" fmla="*/ 2034 h 2304"/>
              <a:gd name="T24" fmla="*/ 999 w 4175"/>
              <a:gd name="T25" fmla="*/ 819 h 2304"/>
              <a:gd name="T26" fmla="*/ 354 w 4175"/>
              <a:gd name="T27" fmla="*/ 1337 h 2304"/>
              <a:gd name="T28" fmla="*/ 3748 w 4175"/>
              <a:gd name="T29" fmla="*/ 1897 h 2304"/>
              <a:gd name="T30" fmla="*/ 1896 w 4175"/>
              <a:gd name="T31" fmla="*/ 126 h 2304"/>
              <a:gd name="T32" fmla="*/ 1351 w 4175"/>
              <a:gd name="T33" fmla="*/ 525 h 2304"/>
              <a:gd name="T34" fmla="*/ 3712 w 4175"/>
              <a:gd name="T35" fmla="*/ 1982 h 2304"/>
              <a:gd name="T36" fmla="*/ 1485 w 4175"/>
              <a:gd name="T37" fmla="*/ 921 h 2304"/>
              <a:gd name="T38" fmla="*/ 3268 w 4175"/>
              <a:gd name="T39" fmla="*/ 1795 h 2304"/>
              <a:gd name="T40" fmla="*/ 1363 w 4175"/>
              <a:gd name="T41" fmla="*/ 626 h 2304"/>
              <a:gd name="T42" fmla="*/ 795 w 4175"/>
              <a:gd name="T43" fmla="*/ 1759 h 2304"/>
              <a:gd name="T44" fmla="*/ 981 w 4175"/>
              <a:gd name="T45" fmla="*/ 2116 h 2304"/>
              <a:gd name="T46" fmla="*/ 1436 w 4175"/>
              <a:gd name="T47" fmla="*/ 1874 h 2304"/>
              <a:gd name="T48" fmla="*/ 1557 w 4175"/>
              <a:gd name="T49" fmla="*/ 1938 h 2304"/>
              <a:gd name="T50" fmla="*/ 1855 w 4175"/>
              <a:gd name="T51" fmla="*/ 2163 h 2304"/>
              <a:gd name="T52" fmla="*/ 1879 w 4175"/>
              <a:gd name="T53" fmla="*/ 1991 h 2304"/>
              <a:gd name="T54" fmla="*/ 1316 w 4175"/>
              <a:gd name="T55" fmla="*/ 1967 h 2304"/>
              <a:gd name="T56" fmla="*/ 1443 w 4175"/>
              <a:gd name="T57" fmla="*/ 2104 h 2304"/>
              <a:gd name="T58" fmla="*/ 1300 w 4175"/>
              <a:gd name="T59" fmla="*/ 2132 h 2304"/>
              <a:gd name="T60" fmla="*/ 1123 w 4175"/>
              <a:gd name="T61" fmla="*/ 1846 h 2304"/>
              <a:gd name="T62" fmla="*/ 1148 w 4175"/>
              <a:gd name="T63" fmla="*/ 2122 h 2304"/>
              <a:gd name="T64" fmla="*/ 965 w 4175"/>
              <a:gd name="T65" fmla="*/ 1784 h 2304"/>
              <a:gd name="T66" fmla="*/ 1148 w 4175"/>
              <a:gd name="T67" fmla="*/ 2122 h 2304"/>
              <a:gd name="T68" fmla="*/ 2285 w 4175"/>
              <a:gd name="T69" fmla="*/ 2194 h 2304"/>
              <a:gd name="T70" fmla="*/ 2468 w 4175"/>
              <a:gd name="T71" fmla="*/ 2015 h 2304"/>
              <a:gd name="T72" fmla="*/ 2629 w 4175"/>
              <a:gd name="T73" fmla="*/ 2190 h 2304"/>
              <a:gd name="T74" fmla="*/ 2553 w 4175"/>
              <a:gd name="T75" fmla="*/ 2020 h 2304"/>
              <a:gd name="T76" fmla="*/ 2369 w 4175"/>
              <a:gd name="T77" fmla="*/ 2177 h 2304"/>
              <a:gd name="T78" fmla="*/ 2435 w 4175"/>
              <a:gd name="T79" fmla="*/ 2156 h 2304"/>
              <a:gd name="T80" fmla="*/ 1941 w 4175"/>
              <a:gd name="T81" fmla="*/ 1947 h 2304"/>
              <a:gd name="T82" fmla="*/ 2031 w 4175"/>
              <a:gd name="T83" fmla="*/ 2006 h 2304"/>
              <a:gd name="T84" fmla="*/ 1728 w 4175"/>
              <a:gd name="T85" fmla="*/ 2154 h 2304"/>
              <a:gd name="T86" fmla="*/ 1688 w 4175"/>
              <a:gd name="T87" fmla="*/ 1932 h 2304"/>
              <a:gd name="T88" fmla="*/ 2763 w 4175"/>
              <a:gd name="T89" fmla="*/ 2127 h 2304"/>
              <a:gd name="T90" fmla="*/ 2673 w 4175"/>
              <a:gd name="T91" fmla="*/ 2078 h 2304"/>
              <a:gd name="T92" fmla="*/ 2774 w 4175"/>
              <a:gd name="T93" fmla="*/ 2152 h 2304"/>
              <a:gd name="T94" fmla="*/ 2866 w 4175"/>
              <a:gd name="T95" fmla="*/ 2176 h 2304"/>
              <a:gd name="T96" fmla="*/ 2827 w 4175"/>
              <a:gd name="T97" fmla="*/ 2058 h 2304"/>
              <a:gd name="T98" fmla="*/ 3016 w 4175"/>
              <a:gd name="T99" fmla="*/ 2078 h 2304"/>
              <a:gd name="T100" fmla="*/ 3098 w 4175"/>
              <a:gd name="T101" fmla="*/ 2187 h 2304"/>
              <a:gd name="T102" fmla="*/ 3190 w 4175"/>
              <a:gd name="T103" fmla="*/ 2094 h 2304"/>
              <a:gd name="T104" fmla="*/ 3453 w 4175"/>
              <a:gd name="T105" fmla="*/ 2164 h 2304"/>
              <a:gd name="T106" fmla="*/ 3376 w 4175"/>
              <a:gd name="T107" fmla="*/ 2181 h 2304"/>
              <a:gd name="T108" fmla="*/ 3613 w 4175"/>
              <a:gd name="T109" fmla="*/ 2175 h 2304"/>
              <a:gd name="T110" fmla="*/ 3556 w 4175"/>
              <a:gd name="T111" fmla="*/ 2198 h 2304"/>
            </a:gdLst>
            <a:ahLst/>
            <a:cxnLst/>
            <a:rect l="0" t="0" r="r" b="b"/>
            <a:pathLst>
              <a:path w="4175" h="2304">
                <a:moveTo>
                  <a:pt x="1387" y="902"/>
                </a:moveTo>
                <a:cubicBezTo>
                  <a:pt x="1343" y="798"/>
                  <a:pt x="1303" y="702"/>
                  <a:pt x="1262" y="607"/>
                </a:cubicBezTo>
                <a:cubicBezTo>
                  <a:pt x="1236" y="546"/>
                  <a:pt x="1244" y="504"/>
                  <a:pt x="1289" y="463"/>
                </a:cubicBezTo>
                <a:cubicBezTo>
                  <a:pt x="1448" y="322"/>
                  <a:pt x="1618" y="198"/>
                  <a:pt x="1785" y="69"/>
                </a:cubicBezTo>
                <a:cubicBezTo>
                  <a:pt x="1798" y="59"/>
                  <a:pt x="1812" y="50"/>
                  <a:pt x="1821" y="36"/>
                </a:cubicBezTo>
                <a:cubicBezTo>
                  <a:pt x="1845" y="0"/>
                  <a:pt x="1863" y="0"/>
                  <a:pt x="1898" y="27"/>
                </a:cubicBezTo>
                <a:cubicBezTo>
                  <a:pt x="2133" y="213"/>
                  <a:pt x="2351" y="419"/>
                  <a:pt x="2564" y="631"/>
                </a:cubicBezTo>
                <a:cubicBezTo>
                  <a:pt x="2791" y="855"/>
                  <a:pt x="3029" y="1069"/>
                  <a:pt x="3264" y="1286"/>
                </a:cubicBezTo>
                <a:cubicBezTo>
                  <a:pt x="3538" y="1539"/>
                  <a:pt x="3779" y="1824"/>
                  <a:pt x="4038" y="2091"/>
                </a:cubicBezTo>
                <a:cubicBezTo>
                  <a:pt x="4059" y="2113"/>
                  <a:pt x="4078" y="2137"/>
                  <a:pt x="4102" y="2154"/>
                </a:cubicBezTo>
                <a:cubicBezTo>
                  <a:pt x="4138" y="2178"/>
                  <a:pt x="4141" y="2220"/>
                  <a:pt x="4160" y="2253"/>
                </a:cubicBezTo>
                <a:cubicBezTo>
                  <a:pt x="4175" y="2278"/>
                  <a:pt x="4149" y="2304"/>
                  <a:pt x="4114" y="2299"/>
                </a:cubicBezTo>
                <a:cubicBezTo>
                  <a:pt x="3946" y="2276"/>
                  <a:pt x="3778" y="2290"/>
                  <a:pt x="3611" y="2279"/>
                </a:cubicBezTo>
                <a:cubicBezTo>
                  <a:pt x="3313" y="2260"/>
                  <a:pt x="3016" y="2269"/>
                  <a:pt x="2718" y="2276"/>
                </a:cubicBezTo>
                <a:cubicBezTo>
                  <a:pt x="2286" y="2286"/>
                  <a:pt x="1856" y="2260"/>
                  <a:pt x="1425" y="2226"/>
                </a:cubicBezTo>
                <a:cubicBezTo>
                  <a:pt x="1261" y="2212"/>
                  <a:pt x="1096" y="2202"/>
                  <a:pt x="932" y="2190"/>
                </a:cubicBezTo>
                <a:cubicBezTo>
                  <a:pt x="921" y="2190"/>
                  <a:pt x="910" y="2189"/>
                  <a:pt x="900" y="2192"/>
                </a:cubicBezTo>
                <a:cubicBezTo>
                  <a:pt x="867" y="2202"/>
                  <a:pt x="849" y="2186"/>
                  <a:pt x="839" y="2156"/>
                </a:cubicBezTo>
                <a:cubicBezTo>
                  <a:pt x="797" y="2026"/>
                  <a:pt x="766" y="1893"/>
                  <a:pt x="717" y="1766"/>
                </a:cubicBezTo>
                <a:cubicBezTo>
                  <a:pt x="708" y="1744"/>
                  <a:pt x="699" y="1739"/>
                  <a:pt x="680" y="1736"/>
                </a:cubicBezTo>
                <a:cubicBezTo>
                  <a:pt x="510" y="1707"/>
                  <a:pt x="340" y="1679"/>
                  <a:pt x="168" y="1660"/>
                </a:cubicBezTo>
                <a:cubicBezTo>
                  <a:pt x="136" y="1656"/>
                  <a:pt x="103" y="1652"/>
                  <a:pt x="71" y="1644"/>
                </a:cubicBezTo>
                <a:cubicBezTo>
                  <a:pt x="10" y="1627"/>
                  <a:pt x="0" y="1587"/>
                  <a:pt x="42" y="1540"/>
                </a:cubicBezTo>
                <a:cubicBezTo>
                  <a:pt x="170" y="1394"/>
                  <a:pt x="315" y="1267"/>
                  <a:pt x="461" y="1139"/>
                </a:cubicBezTo>
                <a:cubicBezTo>
                  <a:pt x="604" y="1013"/>
                  <a:pt x="745" y="884"/>
                  <a:pt x="900" y="773"/>
                </a:cubicBezTo>
                <a:cubicBezTo>
                  <a:pt x="912" y="765"/>
                  <a:pt x="923" y="755"/>
                  <a:pt x="930" y="741"/>
                </a:cubicBezTo>
                <a:cubicBezTo>
                  <a:pt x="946" y="709"/>
                  <a:pt x="983" y="700"/>
                  <a:pt x="1007" y="724"/>
                </a:cubicBezTo>
                <a:cubicBezTo>
                  <a:pt x="1064" y="780"/>
                  <a:pt x="1136" y="806"/>
                  <a:pt x="1208" y="833"/>
                </a:cubicBezTo>
                <a:cubicBezTo>
                  <a:pt x="1265" y="855"/>
                  <a:pt x="1322" y="877"/>
                  <a:pt x="1387" y="902"/>
                </a:cubicBezTo>
                <a:close/>
                <a:moveTo>
                  <a:pt x="116" y="1575"/>
                </a:moveTo>
                <a:cubicBezTo>
                  <a:pt x="168" y="1581"/>
                  <a:pt x="212" y="1585"/>
                  <a:pt x="255" y="1591"/>
                </a:cubicBezTo>
                <a:cubicBezTo>
                  <a:pt x="621" y="1648"/>
                  <a:pt x="987" y="1707"/>
                  <a:pt x="1353" y="1762"/>
                </a:cubicBezTo>
                <a:cubicBezTo>
                  <a:pt x="1662" y="1809"/>
                  <a:pt x="1967" y="1875"/>
                  <a:pt x="2278" y="1911"/>
                </a:cubicBezTo>
                <a:cubicBezTo>
                  <a:pt x="2690" y="1959"/>
                  <a:pt x="3105" y="1996"/>
                  <a:pt x="3514" y="2068"/>
                </a:cubicBezTo>
                <a:cubicBezTo>
                  <a:pt x="3586" y="2081"/>
                  <a:pt x="3657" y="2095"/>
                  <a:pt x="3729" y="2108"/>
                </a:cubicBezTo>
                <a:cubicBezTo>
                  <a:pt x="3684" y="2080"/>
                  <a:pt x="3637" y="2057"/>
                  <a:pt x="3590" y="2034"/>
                </a:cubicBezTo>
                <a:cubicBezTo>
                  <a:pt x="3299" y="1893"/>
                  <a:pt x="3003" y="1761"/>
                  <a:pt x="2717" y="1609"/>
                </a:cubicBezTo>
                <a:cubicBezTo>
                  <a:pt x="2311" y="1395"/>
                  <a:pt x="1901" y="1193"/>
                  <a:pt x="1476" y="1022"/>
                </a:cubicBezTo>
                <a:cubicBezTo>
                  <a:pt x="1316" y="957"/>
                  <a:pt x="1148" y="910"/>
                  <a:pt x="999" y="819"/>
                </a:cubicBezTo>
                <a:cubicBezTo>
                  <a:pt x="982" y="809"/>
                  <a:pt x="972" y="817"/>
                  <a:pt x="959" y="826"/>
                </a:cubicBezTo>
                <a:cubicBezTo>
                  <a:pt x="907" y="866"/>
                  <a:pt x="853" y="905"/>
                  <a:pt x="801" y="946"/>
                </a:cubicBezTo>
                <a:cubicBezTo>
                  <a:pt x="646" y="1069"/>
                  <a:pt x="506" y="1210"/>
                  <a:pt x="354" y="1337"/>
                </a:cubicBezTo>
                <a:cubicBezTo>
                  <a:pt x="269" y="1407"/>
                  <a:pt x="197" y="1489"/>
                  <a:pt x="116" y="1575"/>
                </a:cubicBezTo>
                <a:close/>
                <a:moveTo>
                  <a:pt x="3953" y="2113"/>
                </a:moveTo>
                <a:cubicBezTo>
                  <a:pt x="3884" y="2041"/>
                  <a:pt x="3813" y="1972"/>
                  <a:pt x="3748" y="1897"/>
                </a:cubicBezTo>
                <a:cubicBezTo>
                  <a:pt x="3583" y="1706"/>
                  <a:pt x="3406" y="1527"/>
                  <a:pt x="3223" y="1355"/>
                </a:cubicBezTo>
                <a:cubicBezTo>
                  <a:pt x="2976" y="1122"/>
                  <a:pt x="2725" y="895"/>
                  <a:pt x="2482" y="657"/>
                </a:cubicBezTo>
                <a:cubicBezTo>
                  <a:pt x="2293" y="472"/>
                  <a:pt x="2104" y="289"/>
                  <a:pt x="1896" y="126"/>
                </a:cubicBezTo>
                <a:cubicBezTo>
                  <a:pt x="1877" y="112"/>
                  <a:pt x="1864" y="105"/>
                  <a:pt x="1842" y="122"/>
                </a:cubicBezTo>
                <a:cubicBezTo>
                  <a:pt x="1687" y="247"/>
                  <a:pt x="1521" y="358"/>
                  <a:pt x="1375" y="494"/>
                </a:cubicBezTo>
                <a:cubicBezTo>
                  <a:pt x="1366" y="503"/>
                  <a:pt x="1351" y="507"/>
                  <a:pt x="1351" y="525"/>
                </a:cubicBezTo>
                <a:cubicBezTo>
                  <a:pt x="1466" y="600"/>
                  <a:pt x="1592" y="655"/>
                  <a:pt x="1709" y="726"/>
                </a:cubicBezTo>
                <a:cubicBezTo>
                  <a:pt x="2046" y="928"/>
                  <a:pt x="2380" y="1137"/>
                  <a:pt x="2722" y="1332"/>
                </a:cubicBezTo>
                <a:cubicBezTo>
                  <a:pt x="3065" y="1529"/>
                  <a:pt x="3392" y="1750"/>
                  <a:pt x="3712" y="1982"/>
                </a:cubicBezTo>
                <a:cubicBezTo>
                  <a:pt x="3786" y="2037"/>
                  <a:pt x="3864" y="2085"/>
                  <a:pt x="3953" y="2113"/>
                </a:cubicBezTo>
                <a:close/>
                <a:moveTo>
                  <a:pt x="1363" y="626"/>
                </a:moveTo>
                <a:cubicBezTo>
                  <a:pt x="1397" y="729"/>
                  <a:pt x="1435" y="828"/>
                  <a:pt x="1485" y="921"/>
                </a:cubicBezTo>
                <a:cubicBezTo>
                  <a:pt x="1496" y="942"/>
                  <a:pt x="1509" y="953"/>
                  <a:pt x="1530" y="961"/>
                </a:cubicBezTo>
                <a:cubicBezTo>
                  <a:pt x="1644" y="1008"/>
                  <a:pt x="1758" y="1056"/>
                  <a:pt x="1871" y="1104"/>
                </a:cubicBezTo>
                <a:cubicBezTo>
                  <a:pt x="2349" y="1309"/>
                  <a:pt x="2796" y="1578"/>
                  <a:pt x="3268" y="1795"/>
                </a:cubicBezTo>
                <a:cubicBezTo>
                  <a:pt x="3303" y="1812"/>
                  <a:pt x="3337" y="1830"/>
                  <a:pt x="3372" y="1847"/>
                </a:cubicBezTo>
                <a:cubicBezTo>
                  <a:pt x="3374" y="1842"/>
                  <a:pt x="3377" y="1838"/>
                  <a:pt x="3379" y="1833"/>
                </a:cubicBezTo>
                <a:cubicBezTo>
                  <a:pt x="2721" y="1408"/>
                  <a:pt x="2043" y="1017"/>
                  <a:pt x="1363" y="626"/>
                </a:cubicBezTo>
                <a:close/>
                <a:moveTo>
                  <a:pt x="1003" y="2114"/>
                </a:moveTo>
                <a:cubicBezTo>
                  <a:pt x="961" y="2010"/>
                  <a:pt x="918" y="1912"/>
                  <a:pt x="883" y="1811"/>
                </a:cubicBezTo>
                <a:cubicBezTo>
                  <a:pt x="866" y="1763"/>
                  <a:pt x="839" y="1754"/>
                  <a:pt x="795" y="1759"/>
                </a:cubicBezTo>
                <a:cubicBezTo>
                  <a:pt x="812" y="1807"/>
                  <a:pt x="828" y="1852"/>
                  <a:pt x="843" y="1898"/>
                </a:cubicBezTo>
                <a:cubicBezTo>
                  <a:pt x="858" y="1946"/>
                  <a:pt x="871" y="1994"/>
                  <a:pt x="884" y="2042"/>
                </a:cubicBezTo>
                <a:cubicBezTo>
                  <a:pt x="905" y="2114"/>
                  <a:pt x="905" y="2114"/>
                  <a:pt x="981" y="2116"/>
                </a:cubicBezTo>
                <a:cubicBezTo>
                  <a:pt x="987" y="2116"/>
                  <a:pt x="993" y="2115"/>
                  <a:pt x="1003" y="2114"/>
                </a:cubicBezTo>
                <a:close/>
                <a:moveTo>
                  <a:pt x="1434" y="1858"/>
                </a:moveTo>
                <a:cubicBezTo>
                  <a:pt x="1435" y="1865"/>
                  <a:pt x="1434" y="1870"/>
                  <a:pt x="1436" y="1874"/>
                </a:cubicBezTo>
                <a:cubicBezTo>
                  <a:pt x="1465" y="1947"/>
                  <a:pt x="1493" y="2020"/>
                  <a:pt x="1523" y="2093"/>
                </a:cubicBezTo>
                <a:cubicBezTo>
                  <a:pt x="1552" y="2163"/>
                  <a:pt x="1561" y="2167"/>
                  <a:pt x="1644" y="2157"/>
                </a:cubicBezTo>
                <a:cubicBezTo>
                  <a:pt x="1614" y="2084"/>
                  <a:pt x="1579" y="2013"/>
                  <a:pt x="1557" y="1938"/>
                </a:cubicBezTo>
                <a:cubicBezTo>
                  <a:pt x="1538" y="1873"/>
                  <a:pt x="1498" y="1854"/>
                  <a:pt x="1434" y="1858"/>
                </a:cubicBezTo>
                <a:close/>
                <a:moveTo>
                  <a:pt x="1764" y="1917"/>
                </a:moveTo>
                <a:cubicBezTo>
                  <a:pt x="1794" y="2000"/>
                  <a:pt x="1825" y="2081"/>
                  <a:pt x="1855" y="2163"/>
                </a:cubicBezTo>
                <a:cubicBezTo>
                  <a:pt x="1859" y="2174"/>
                  <a:pt x="1866" y="2180"/>
                  <a:pt x="1877" y="2181"/>
                </a:cubicBezTo>
                <a:cubicBezTo>
                  <a:pt x="1904" y="2183"/>
                  <a:pt x="1930" y="2184"/>
                  <a:pt x="1963" y="2187"/>
                </a:cubicBezTo>
                <a:cubicBezTo>
                  <a:pt x="1933" y="2118"/>
                  <a:pt x="1899" y="2056"/>
                  <a:pt x="1879" y="1991"/>
                </a:cubicBezTo>
                <a:cubicBezTo>
                  <a:pt x="1860" y="1930"/>
                  <a:pt x="1824" y="1912"/>
                  <a:pt x="1764" y="1917"/>
                </a:cubicBezTo>
                <a:close/>
                <a:moveTo>
                  <a:pt x="1261" y="1833"/>
                </a:moveTo>
                <a:cubicBezTo>
                  <a:pt x="1280" y="1879"/>
                  <a:pt x="1297" y="1923"/>
                  <a:pt x="1316" y="1967"/>
                </a:cubicBezTo>
                <a:cubicBezTo>
                  <a:pt x="1339" y="2020"/>
                  <a:pt x="1362" y="2072"/>
                  <a:pt x="1385" y="2125"/>
                </a:cubicBezTo>
                <a:cubicBezTo>
                  <a:pt x="1399" y="2156"/>
                  <a:pt x="1430" y="2153"/>
                  <a:pt x="1450" y="2146"/>
                </a:cubicBezTo>
                <a:cubicBezTo>
                  <a:pt x="1469" y="2139"/>
                  <a:pt x="1448" y="2118"/>
                  <a:pt x="1443" y="2104"/>
                </a:cubicBezTo>
                <a:cubicBezTo>
                  <a:pt x="1418" y="2035"/>
                  <a:pt x="1384" y="1968"/>
                  <a:pt x="1365" y="1897"/>
                </a:cubicBezTo>
                <a:cubicBezTo>
                  <a:pt x="1349" y="1838"/>
                  <a:pt x="1316" y="1827"/>
                  <a:pt x="1261" y="1833"/>
                </a:cubicBezTo>
                <a:close/>
                <a:moveTo>
                  <a:pt x="1300" y="2132"/>
                </a:moveTo>
                <a:cubicBezTo>
                  <a:pt x="1258" y="2028"/>
                  <a:pt x="1219" y="1927"/>
                  <a:pt x="1177" y="1827"/>
                </a:cubicBezTo>
                <a:cubicBezTo>
                  <a:pt x="1166" y="1801"/>
                  <a:pt x="1136" y="1803"/>
                  <a:pt x="1118" y="1808"/>
                </a:cubicBezTo>
                <a:cubicBezTo>
                  <a:pt x="1100" y="1814"/>
                  <a:pt x="1118" y="1834"/>
                  <a:pt x="1123" y="1846"/>
                </a:cubicBezTo>
                <a:cubicBezTo>
                  <a:pt x="1154" y="1926"/>
                  <a:pt x="1190" y="2005"/>
                  <a:pt x="1217" y="2086"/>
                </a:cubicBezTo>
                <a:cubicBezTo>
                  <a:pt x="1232" y="2131"/>
                  <a:pt x="1257" y="2141"/>
                  <a:pt x="1300" y="2132"/>
                </a:cubicBezTo>
                <a:close/>
                <a:moveTo>
                  <a:pt x="1148" y="2122"/>
                </a:moveTo>
                <a:cubicBezTo>
                  <a:pt x="1133" y="2084"/>
                  <a:pt x="1119" y="2049"/>
                  <a:pt x="1105" y="2014"/>
                </a:cubicBezTo>
                <a:cubicBezTo>
                  <a:pt x="1079" y="1947"/>
                  <a:pt x="1052" y="1879"/>
                  <a:pt x="1027" y="1811"/>
                </a:cubicBezTo>
                <a:cubicBezTo>
                  <a:pt x="1015" y="1778"/>
                  <a:pt x="985" y="1777"/>
                  <a:pt x="965" y="1784"/>
                </a:cubicBezTo>
                <a:cubicBezTo>
                  <a:pt x="945" y="1790"/>
                  <a:pt x="965" y="1812"/>
                  <a:pt x="970" y="1825"/>
                </a:cubicBezTo>
                <a:cubicBezTo>
                  <a:pt x="1004" y="1912"/>
                  <a:pt x="1042" y="1998"/>
                  <a:pt x="1075" y="2086"/>
                </a:cubicBezTo>
                <a:cubicBezTo>
                  <a:pt x="1089" y="2120"/>
                  <a:pt x="1108" y="2133"/>
                  <a:pt x="1148" y="2122"/>
                </a:cubicBezTo>
                <a:close/>
                <a:moveTo>
                  <a:pt x="2099" y="1972"/>
                </a:moveTo>
                <a:cubicBezTo>
                  <a:pt x="2114" y="2027"/>
                  <a:pt x="2138" y="2076"/>
                  <a:pt x="2160" y="2125"/>
                </a:cubicBezTo>
                <a:cubicBezTo>
                  <a:pt x="2193" y="2202"/>
                  <a:pt x="2194" y="2202"/>
                  <a:pt x="2285" y="2194"/>
                </a:cubicBezTo>
                <a:cubicBezTo>
                  <a:pt x="2260" y="2142"/>
                  <a:pt x="2230" y="2092"/>
                  <a:pt x="2212" y="2039"/>
                </a:cubicBezTo>
                <a:cubicBezTo>
                  <a:pt x="2193" y="1982"/>
                  <a:pt x="2158" y="1965"/>
                  <a:pt x="2099" y="1972"/>
                </a:cubicBezTo>
                <a:close/>
                <a:moveTo>
                  <a:pt x="2468" y="2015"/>
                </a:moveTo>
                <a:cubicBezTo>
                  <a:pt x="2475" y="2078"/>
                  <a:pt x="2515" y="2129"/>
                  <a:pt x="2528" y="2189"/>
                </a:cubicBezTo>
                <a:cubicBezTo>
                  <a:pt x="2532" y="2209"/>
                  <a:pt x="2567" y="2197"/>
                  <a:pt x="2588" y="2197"/>
                </a:cubicBezTo>
                <a:cubicBezTo>
                  <a:pt x="2602" y="2198"/>
                  <a:pt x="2618" y="2204"/>
                  <a:pt x="2629" y="2190"/>
                </a:cubicBezTo>
                <a:cubicBezTo>
                  <a:pt x="2632" y="2187"/>
                  <a:pt x="2629" y="2178"/>
                  <a:pt x="2627" y="2173"/>
                </a:cubicBezTo>
                <a:cubicBezTo>
                  <a:pt x="2611" y="2129"/>
                  <a:pt x="2594" y="2086"/>
                  <a:pt x="2577" y="2042"/>
                </a:cubicBezTo>
                <a:cubicBezTo>
                  <a:pt x="2573" y="2030"/>
                  <a:pt x="2567" y="2020"/>
                  <a:pt x="2553" y="2020"/>
                </a:cubicBezTo>
                <a:cubicBezTo>
                  <a:pt x="2525" y="2019"/>
                  <a:pt x="2497" y="2010"/>
                  <a:pt x="2468" y="2015"/>
                </a:cubicBezTo>
                <a:close/>
                <a:moveTo>
                  <a:pt x="2276" y="1996"/>
                </a:moveTo>
                <a:cubicBezTo>
                  <a:pt x="2304" y="2059"/>
                  <a:pt x="2333" y="2120"/>
                  <a:pt x="2369" y="2177"/>
                </a:cubicBezTo>
                <a:cubicBezTo>
                  <a:pt x="2373" y="2183"/>
                  <a:pt x="2378" y="2190"/>
                  <a:pt x="2384" y="2194"/>
                </a:cubicBezTo>
                <a:cubicBezTo>
                  <a:pt x="2403" y="2205"/>
                  <a:pt x="2428" y="2206"/>
                  <a:pt x="2444" y="2196"/>
                </a:cubicBezTo>
                <a:cubicBezTo>
                  <a:pt x="2458" y="2188"/>
                  <a:pt x="2440" y="2170"/>
                  <a:pt x="2435" y="2156"/>
                </a:cubicBezTo>
                <a:cubicBezTo>
                  <a:pt x="2425" y="2126"/>
                  <a:pt x="2412" y="2097"/>
                  <a:pt x="2401" y="2067"/>
                </a:cubicBezTo>
                <a:cubicBezTo>
                  <a:pt x="2375" y="1991"/>
                  <a:pt x="2366" y="1986"/>
                  <a:pt x="2276" y="1996"/>
                </a:cubicBezTo>
                <a:close/>
                <a:moveTo>
                  <a:pt x="1941" y="1947"/>
                </a:moveTo>
                <a:cubicBezTo>
                  <a:pt x="1974" y="2019"/>
                  <a:pt x="2007" y="2086"/>
                  <a:pt x="2035" y="2156"/>
                </a:cubicBezTo>
                <a:cubicBezTo>
                  <a:pt x="2049" y="2189"/>
                  <a:pt x="2067" y="2199"/>
                  <a:pt x="2100" y="2187"/>
                </a:cubicBezTo>
                <a:cubicBezTo>
                  <a:pt x="2076" y="2126"/>
                  <a:pt x="2046" y="2068"/>
                  <a:pt x="2031" y="2006"/>
                </a:cubicBezTo>
                <a:cubicBezTo>
                  <a:pt x="2019" y="1956"/>
                  <a:pt x="1995" y="1943"/>
                  <a:pt x="1941" y="1947"/>
                </a:cubicBezTo>
                <a:close/>
                <a:moveTo>
                  <a:pt x="1618" y="1891"/>
                </a:moveTo>
                <a:cubicBezTo>
                  <a:pt x="1656" y="1981"/>
                  <a:pt x="1693" y="2067"/>
                  <a:pt x="1728" y="2154"/>
                </a:cubicBezTo>
                <a:cubicBezTo>
                  <a:pt x="1735" y="2171"/>
                  <a:pt x="1748" y="2173"/>
                  <a:pt x="1761" y="2170"/>
                </a:cubicBezTo>
                <a:cubicBezTo>
                  <a:pt x="1780" y="2165"/>
                  <a:pt x="1769" y="2151"/>
                  <a:pt x="1766" y="2141"/>
                </a:cubicBezTo>
                <a:cubicBezTo>
                  <a:pt x="1740" y="2071"/>
                  <a:pt x="1712" y="2002"/>
                  <a:pt x="1688" y="1932"/>
                </a:cubicBezTo>
                <a:cubicBezTo>
                  <a:pt x="1677" y="1899"/>
                  <a:pt x="1658" y="1886"/>
                  <a:pt x="1618" y="1891"/>
                </a:cubicBezTo>
                <a:close/>
                <a:moveTo>
                  <a:pt x="2765" y="2127"/>
                </a:moveTo>
                <a:cubicBezTo>
                  <a:pt x="2764" y="2127"/>
                  <a:pt x="2764" y="2127"/>
                  <a:pt x="2763" y="2127"/>
                </a:cubicBezTo>
                <a:cubicBezTo>
                  <a:pt x="2756" y="2104"/>
                  <a:pt x="2752" y="2080"/>
                  <a:pt x="2742" y="2058"/>
                </a:cubicBezTo>
                <a:cubicBezTo>
                  <a:pt x="2727" y="2024"/>
                  <a:pt x="2692" y="2032"/>
                  <a:pt x="2668" y="2037"/>
                </a:cubicBezTo>
                <a:cubicBezTo>
                  <a:pt x="2650" y="2041"/>
                  <a:pt x="2669" y="2065"/>
                  <a:pt x="2673" y="2078"/>
                </a:cubicBezTo>
                <a:cubicBezTo>
                  <a:pt x="2683" y="2111"/>
                  <a:pt x="2698" y="2143"/>
                  <a:pt x="2710" y="2175"/>
                </a:cubicBezTo>
                <a:cubicBezTo>
                  <a:pt x="2723" y="2211"/>
                  <a:pt x="2753" y="2202"/>
                  <a:pt x="2774" y="2196"/>
                </a:cubicBezTo>
                <a:cubicBezTo>
                  <a:pt x="2802" y="2188"/>
                  <a:pt x="2774" y="2167"/>
                  <a:pt x="2774" y="2152"/>
                </a:cubicBezTo>
                <a:cubicBezTo>
                  <a:pt x="2774" y="2144"/>
                  <a:pt x="2768" y="2135"/>
                  <a:pt x="2765" y="2127"/>
                </a:cubicBezTo>
                <a:close/>
                <a:moveTo>
                  <a:pt x="2827" y="2058"/>
                </a:moveTo>
                <a:cubicBezTo>
                  <a:pt x="2836" y="2101"/>
                  <a:pt x="2849" y="2139"/>
                  <a:pt x="2866" y="2176"/>
                </a:cubicBezTo>
                <a:cubicBezTo>
                  <a:pt x="2883" y="2211"/>
                  <a:pt x="2913" y="2191"/>
                  <a:pt x="2938" y="2195"/>
                </a:cubicBezTo>
                <a:cubicBezTo>
                  <a:pt x="2949" y="2197"/>
                  <a:pt x="2952" y="2191"/>
                  <a:pt x="2952" y="2179"/>
                </a:cubicBezTo>
                <a:cubicBezTo>
                  <a:pt x="2950" y="2099"/>
                  <a:pt x="2908" y="2057"/>
                  <a:pt x="2827" y="2058"/>
                </a:cubicBezTo>
                <a:close/>
                <a:moveTo>
                  <a:pt x="3096" y="2140"/>
                </a:moveTo>
                <a:cubicBezTo>
                  <a:pt x="3094" y="2131"/>
                  <a:pt x="3093" y="2126"/>
                  <a:pt x="3091" y="2122"/>
                </a:cubicBezTo>
                <a:cubicBezTo>
                  <a:pt x="3081" y="2088"/>
                  <a:pt x="3044" y="2063"/>
                  <a:pt x="3016" y="2078"/>
                </a:cubicBezTo>
                <a:cubicBezTo>
                  <a:pt x="2986" y="2095"/>
                  <a:pt x="3019" y="2119"/>
                  <a:pt x="3019" y="2140"/>
                </a:cubicBezTo>
                <a:cubicBezTo>
                  <a:pt x="3018" y="2145"/>
                  <a:pt x="3023" y="2151"/>
                  <a:pt x="3024" y="2157"/>
                </a:cubicBezTo>
                <a:cubicBezTo>
                  <a:pt x="3035" y="2203"/>
                  <a:pt x="3073" y="2196"/>
                  <a:pt x="3098" y="2187"/>
                </a:cubicBezTo>
                <a:cubicBezTo>
                  <a:pt x="3126" y="2176"/>
                  <a:pt x="3095" y="2153"/>
                  <a:pt x="3096" y="2140"/>
                </a:cubicBezTo>
                <a:close/>
                <a:moveTo>
                  <a:pt x="3287" y="2187"/>
                </a:moveTo>
                <a:cubicBezTo>
                  <a:pt x="3264" y="2099"/>
                  <a:pt x="3257" y="2093"/>
                  <a:pt x="3190" y="2094"/>
                </a:cubicBezTo>
                <a:cubicBezTo>
                  <a:pt x="3171" y="2094"/>
                  <a:pt x="3167" y="2099"/>
                  <a:pt x="3170" y="2118"/>
                </a:cubicBezTo>
                <a:cubicBezTo>
                  <a:pt x="3183" y="2183"/>
                  <a:pt x="3208" y="2199"/>
                  <a:pt x="3287" y="2187"/>
                </a:cubicBezTo>
                <a:close/>
                <a:moveTo>
                  <a:pt x="3453" y="2164"/>
                </a:moveTo>
                <a:cubicBezTo>
                  <a:pt x="3445" y="2135"/>
                  <a:pt x="3427" y="2127"/>
                  <a:pt x="3373" y="2123"/>
                </a:cubicBezTo>
                <a:cubicBezTo>
                  <a:pt x="3352" y="2121"/>
                  <a:pt x="3349" y="2129"/>
                  <a:pt x="3357" y="2145"/>
                </a:cubicBezTo>
                <a:cubicBezTo>
                  <a:pt x="3362" y="2158"/>
                  <a:pt x="3367" y="2171"/>
                  <a:pt x="3376" y="2181"/>
                </a:cubicBezTo>
                <a:cubicBezTo>
                  <a:pt x="3396" y="2202"/>
                  <a:pt x="3424" y="2193"/>
                  <a:pt x="3448" y="2192"/>
                </a:cubicBezTo>
                <a:cubicBezTo>
                  <a:pt x="3467" y="2192"/>
                  <a:pt x="3453" y="2174"/>
                  <a:pt x="3453" y="2164"/>
                </a:cubicBezTo>
                <a:close/>
                <a:moveTo>
                  <a:pt x="3613" y="2175"/>
                </a:moveTo>
                <a:cubicBezTo>
                  <a:pt x="3604" y="2154"/>
                  <a:pt x="3581" y="2161"/>
                  <a:pt x="3564" y="2156"/>
                </a:cubicBezTo>
                <a:cubicBezTo>
                  <a:pt x="3554" y="2154"/>
                  <a:pt x="3537" y="2144"/>
                  <a:pt x="3535" y="2163"/>
                </a:cubicBezTo>
                <a:cubicBezTo>
                  <a:pt x="3533" y="2176"/>
                  <a:pt x="3537" y="2195"/>
                  <a:pt x="3556" y="2198"/>
                </a:cubicBezTo>
                <a:cubicBezTo>
                  <a:pt x="3571" y="2200"/>
                  <a:pt x="3586" y="2200"/>
                  <a:pt x="3601" y="2200"/>
                </a:cubicBezTo>
                <a:cubicBezTo>
                  <a:pt x="3617" y="2200"/>
                  <a:pt x="3615" y="2188"/>
                  <a:pt x="3613" y="2175"/>
                </a:cubicBezTo>
                <a:close/>
              </a:path>
            </a:pathLst>
          </a:custGeom>
          <a:solidFill>
            <a:schemeClr val="tx1">
              <a:lumMod val="75000"/>
              <a:lumOff val="2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32" name="标题 1"/>
          <p:cNvSpPr txBox="1"/>
          <p:nvPr/>
        </p:nvSpPr>
        <p:spPr>
          <a:xfrm rot="1080004" flipH="1">
            <a:off x="7415891" y="1131774"/>
            <a:ext cx="1823084" cy="510553"/>
          </a:xfrm>
          <a:custGeom>
            <a:avLst/>
            <a:gdLst>
              <a:gd name="connsiteX0" fmla="*/ 43905 w 1823084"/>
              <a:gd name="connsiteY0" fmla="*/ 282082 h 510553"/>
              <a:gd name="connsiteX1" fmla="*/ 24904 w 1823084"/>
              <a:gd name="connsiteY1" fmla="*/ 287265 h 510553"/>
              <a:gd name="connsiteX2" fmla="*/ 105 w 1823084"/>
              <a:gd name="connsiteY2" fmla="*/ 354955 h 510553"/>
              <a:gd name="connsiteX3" fmla="*/ 13309 w 1823084"/>
              <a:gd name="connsiteY3" fmla="*/ 368882 h 510553"/>
              <a:gd name="connsiteX4" fmla="*/ 25548 w 1823084"/>
              <a:gd name="connsiteY4" fmla="*/ 352688 h 510553"/>
              <a:gd name="connsiteX5" fmla="*/ 45516 w 1823084"/>
              <a:gd name="connsiteY5" fmla="*/ 301515 h 510553"/>
              <a:gd name="connsiteX6" fmla="*/ 43905 w 1823084"/>
              <a:gd name="connsiteY6" fmla="*/ 282082 h 510553"/>
              <a:gd name="connsiteX7" fmla="*/ 530745 w 1823084"/>
              <a:gd name="connsiteY7" fmla="*/ 428343 h 510553"/>
              <a:gd name="connsiteX8" fmla="*/ 522035 w 1823084"/>
              <a:gd name="connsiteY8" fmla="*/ 428020 h 510553"/>
              <a:gd name="connsiteX9" fmla="*/ 513647 w 1823084"/>
              <a:gd name="connsiteY9" fmla="*/ 438977 h 510553"/>
              <a:gd name="connsiteX10" fmla="*/ 523325 w 1823084"/>
              <a:gd name="connsiteY10" fmla="*/ 452189 h 510553"/>
              <a:gd name="connsiteX11" fmla="*/ 574942 w 1823084"/>
              <a:gd name="connsiteY11" fmla="*/ 472169 h 510553"/>
              <a:gd name="connsiteX12" fmla="*/ 593331 w 1823084"/>
              <a:gd name="connsiteY12" fmla="*/ 467336 h 510553"/>
              <a:gd name="connsiteX13" fmla="*/ 584942 w 1823084"/>
              <a:gd name="connsiteY13" fmla="*/ 449611 h 510553"/>
              <a:gd name="connsiteX14" fmla="*/ 530745 w 1823084"/>
              <a:gd name="connsiteY14" fmla="*/ 428343 h 510553"/>
              <a:gd name="connsiteX15" fmla="*/ 454133 w 1823084"/>
              <a:gd name="connsiteY15" fmla="*/ 337828 h 510553"/>
              <a:gd name="connsiteX16" fmla="*/ 444266 w 1823084"/>
              <a:gd name="connsiteY16" fmla="*/ 337707 h 510553"/>
              <a:gd name="connsiteX17" fmla="*/ 437768 w 1823084"/>
              <a:gd name="connsiteY17" fmla="*/ 353517 h 510553"/>
              <a:gd name="connsiteX18" fmla="*/ 444915 w 1823084"/>
              <a:gd name="connsiteY18" fmla="*/ 372877 h 510553"/>
              <a:gd name="connsiteX19" fmla="*/ 444265 w 1823084"/>
              <a:gd name="connsiteY19" fmla="*/ 372877 h 510553"/>
              <a:gd name="connsiteX20" fmla="*/ 455636 w 1823084"/>
              <a:gd name="connsiteY20" fmla="*/ 401595 h 510553"/>
              <a:gd name="connsiteX21" fmla="*/ 471555 w 1823084"/>
              <a:gd name="connsiteY21" fmla="*/ 407080 h 510553"/>
              <a:gd name="connsiteX22" fmla="*/ 477402 w 1823084"/>
              <a:gd name="connsiteY22" fmla="*/ 392237 h 510553"/>
              <a:gd name="connsiteX23" fmla="*/ 460834 w 1823084"/>
              <a:gd name="connsiteY23" fmla="*/ 345451 h 510553"/>
              <a:gd name="connsiteX24" fmla="*/ 454133 w 1823084"/>
              <a:gd name="connsiteY24" fmla="*/ 337828 h 510553"/>
              <a:gd name="connsiteX25" fmla="*/ 728583 w 1823084"/>
              <a:gd name="connsiteY25" fmla="*/ 426094 h 510553"/>
              <a:gd name="connsiteX26" fmla="*/ 717700 w 1823084"/>
              <a:gd name="connsiteY26" fmla="*/ 426977 h 510553"/>
              <a:gd name="connsiteX27" fmla="*/ 662563 w 1823084"/>
              <a:gd name="connsiteY27" fmla="*/ 451694 h 510553"/>
              <a:gd name="connsiteX28" fmla="*/ 656437 w 1823084"/>
              <a:gd name="connsiteY28" fmla="*/ 467424 h 510553"/>
              <a:gd name="connsiteX29" fmla="*/ 673849 w 1823084"/>
              <a:gd name="connsiteY29" fmla="*/ 473523 h 510553"/>
              <a:gd name="connsiteX30" fmla="*/ 728018 w 1823084"/>
              <a:gd name="connsiteY30" fmla="*/ 449769 h 510553"/>
              <a:gd name="connsiteX31" fmla="*/ 736079 w 1823084"/>
              <a:gd name="connsiteY31" fmla="*/ 433397 h 510553"/>
              <a:gd name="connsiteX32" fmla="*/ 728583 w 1823084"/>
              <a:gd name="connsiteY32" fmla="*/ 426094 h 510553"/>
              <a:gd name="connsiteX33" fmla="*/ 94443 w 1823084"/>
              <a:gd name="connsiteY33" fmla="*/ 167199 h 510553"/>
              <a:gd name="connsiteX34" fmla="*/ 79838 w 1823084"/>
              <a:gd name="connsiteY34" fmla="*/ 173843 h 510553"/>
              <a:gd name="connsiteX35" fmla="*/ 42179 w 1823084"/>
              <a:gd name="connsiteY35" fmla="*/ 226679 h 510553"/>
              <a:gd name="connsiteX36" fmla="*/ 43144 w 1823084"/>
              <a:gd name="connsiteY36" fmla="*/ 249552 h 510553"/>
              <a:gd name="connsiteX37" fmla="*/ 63744 w 1823084"/>
              <a:gd name="connsiteY37" fmla="*/ 239565 h 510553"/>
              <a:gd name="connsiteX38" fmla="*/ 99795 w 1823084"/>
              <a:gd name="connsiteY38" fmla="*/ 188985 h 510553"/>
              <a:gd name="connsiteX39" fmla="*/ 103979 w 1823084"/>
              <a:gd name="connsiteY39" fmla="*/ 175776 h 510553"/>
              <a:gd name="connsiteX40" fmla="*/ 94443 w 1823084"/>
              <a:gd name="connsiteY40" fmla="*/ 167199 h 510553"/>
              <a:gd name="connsiteX41" fmla="*/ 1140821 w 1823084"/>
              <a:gd name="connsiteY41" fmla="*/ 486437 h 510553"/>
              <a:gd name="connsiteX42" fmla="*/ 1064708 w 1823084"/>
              <a:gd name="connsiteY42" fmla="*/ 477434 h 510553"/>
              <a:gd name="connsiteX43" fmla="*/ 1051807 w 1823084"/>
              <a:gd name="connsiteY43" fmla="*/ 486437 h 510553"/>
              <a:gd name="connsiteX44" fmla="*/ 1059548 w 1823084"/>
              <a:gd name="connsiteY44" fmla="*/ 500263 h 510553"/>
              <a:gd name="connsiteX45" fmla="*/ 1139209 w 1823084"/>
              <a:gd name="connsiteY45" fmla="*/ 510553 h 510553"/>
              <a:gd name="connsiteX46" fmla="*/ 1150819 w 1823084"/>
              <a:gd name="connsiteY46" fmla="*/ 497370 h 510553"/>
              <a:gd name="connsiteX47" fmla="*/ 1140821 w 1823084"/>
              <a:gd name="connsiteY47" fmla="*/ 486437 h 510553"/>
              <a:gd name="connsiteX48" fmla="*/ 968137 w 1823084"/>
              <a:gd name="connsiteY48" fmla="*/ 420184 h 510553"/>
              <a:gd name="connsiteX49" fmla="*/ 954539 w 1823084"/>
              <a:gd name="connsiteY49" fmla="*/ 425672 h 510553"/>
              <a:gd name="connsiteX50" fmla="*/ 956157 w 1823084"/>
              <a:gd name="connsiteY50" fmla="*/ 439229 h 510553"/>
              <a:gd name="connsiteX51" fmla="*/ 993067 w 1823084"/>
              <a:gd name="connsiteY51" fmla="*/ 469895 h 510553"/>
              <a:gd name="connsiteX52" fmla="*/ 1006665 w 1823084"/>
              <a:gd name="connsiteY52" fmla="*/ 468604 h 510553"/>
              <a:gd name="connsiteX53" fmla="*/ 1008608 w 1823084"/>
              <a:gd name="connsiteY53" fmla="*/ 453110 h 510553"/>
              <a:gd name="connsiteX54" fmla="*/ 968137 w 1823084"/>
              <a:gd name="connsiteY54" fmla="*/ 420184 h 510553"/>
              <a:gd name="connsiteX55" fmla="*/ 769445 w 1823084"/>
              <a:gd name="connsiteY55" fmla="*/ 309423 h 510553"/>
              <a:gd name="connsiteX56" fmla="*/ 758124 w 1823084"/>
              <a:gd name="connsiteY56" fmla="*/ 305792 h 510553"/>
              <a:gd name="connsiteX57" fmla="*/ 749034 w 1823084"/>
              <a:gd name="connsiteY57" fmla="*/ 318379 h 510553"/>
              <a:gd name="connsiteX58" fmla="*/ 746762 w 1823084"/>
              <a:gd name="connsiteY58" fmla="*/ 367114 h 510553"/>
              <a:gd name="connsiteX59" fmla="*/ 754553 w 1823084"/>
              <a:gd name="connsiteY59" fmla="*/ 381960 h 510553"/>
              <a:gd name="connsiteX60" fmla="*/ 769810 w 1823084"/>
              <a:gd name="connsiteY60" fmla="*/ 374214 h 510553"/>
              <a:gd name="connsiteX61" fmla="*/ 776627 w 1823084"/>
              <a:gd name="connsiteY61" fmla="*/ 320315 h 510553"/>
              <a:gd name="connsiteX62" fmla="*/ 769445 w 1823084"/>
              <a:gd name="connsiteY62" fmla="*/ 309423 h 510553"/>
              <a:gd name="connsiteX63" fmla="*/ 464523 w 1823084"/>
              <a:gd name="connsiteY63" fmla="*/ 203866 h 510553"/>
              <a:gd name="connsiteX64" fmla="*/ 448689 w 1823084"/>
              <a:gd name="connsiteY64" fmla="*/ 210320 h 510553"/>
              <a:gd name="connsiteX65" fmla="*/ 435440 w 1823084"/>
              <a:gd name="connsiteY65" fmla="*/ 275172 h 510553"/>
              <a:gd name="connsiteX66" fmla="*/ 447396 w 1823084"/>
              <a:gd name="connsiteY66" fmla="*/ 287109 h 510553"/>
              <a:gd name="connsiteX67" fmla="*/ 460000 w 1823084"/>
              <a:gd name="connsiteY67" fmla="*/ 275494 h 510553"/>
              <a:gd name="connsiteX68" fmla="*/ 470986 w 1823084"/>
              <a:gd name="connsiteY68" fmla="*/ 219676 h 510553"/>
              <a:gd name="connsiteX69" fmla="*/ 464523 w 1823084"/>
              <a:gd name="connsiteY69" fmla="*/ 203866 h 510553"/>
              <a:gd name="connsiteX70" fmla="*/ 1256966 w 1823084"/>
              <a:gd name="connsiteY70" fmla="*/ 453281 h 510553"/>
              <a:gd name="connsiteX71" fmla="*/ 1240508 w 1823084"/>
              <a:gd name="connsiteY71" fmla="*/ 450375 h 510553"/>
              <a:gd name="connsiteX72" fmla="*/ 1205657 w 1823084"/>
              <a:gd name="connsiteY72" fmla="*/ 479755 h 510553"/>
              <a:gd name="connsiteX73" fmla="*/ 1202107 w 1823084"/>
              <a:gd name="connsiteY73" fmla="*/ 497835 h 510553"/>
              <a:gd name="connsiteX74" fmla="*/ 1221469 w 1823084"/>
              <a:gd name="connsiteY74" fmla="*/ 498803 h 510553"/>
              <a:gd name="connsiteX75" fmla="*/ 1255353 w 1823084"/>
              <a:gd name="connsiteY75" fmla="*/ 469101 h 510553"/>
              <a:gd name="connsiteX76" fmla="*/ 1256966 w 1823084"/>
              <a:gd name="connsiteY76" fmla="*/ 453281 h 510553"/>
              <a:gd name="connsiteX77" fmla="*/ 185792 w 1823084"/>
              <a:gd name="connsiteY77" fmla="*/ 86011 h 510553"/>
              <a:gd name="connsiteX78" fmla="*/ 175118 w 1823084"/>
              <a:gd name="connsiteY78" fmla="*/ 86654 h 510553"/>
              <a:gd name="connsiteX79" fmla="*/ 135809 w 1823084"/>
              <a:gd name="connsiteY79" fmla="*/ 112705 h 510553"/>
              <a:gd name="connsiteX80" fmla="*/ 134520 w 1823084"/>
              <a:gd name="connsiteY80" fmla="*/ 128142 h 510553"/>
              <a:gd name="connsiteX81" fmla="*/ 151920 w 1823084"/>
              <a:gd name="connsiteY81" fmla="*/ 130393 h 510553"/>
              <a:gd name="connsiteX82" fmla="*/ 183818 w 1823084"/>
              <a:gd name="connsiteY82" fmla="*/ 109167 h 510553"/>
              <a:gd name="connsiteX83" fmla="*/ 192840 w 1823084"/>
              <a:gd name="connsiteY83" fmla="*/ 94051 h 510553"/>
              <a:gd name="connsiteX84" fmla="*/ 185792 w 1823084"/>
              <a:gd name="connsiteY84" fmla="*/ 86011 h 510553"/>
              <a:gd name="connsiteX85" fmla="*/ 940650 w 1823084"/>
              <a:gd name="connsiteY85" fmla="*/ 294993 h 510553"/>
              <a:gd name="connsiteX86" fmla="*/ 927098 w 1823084"/>
              <a:gd name="connsiteY86" fmla="*/ 308868 h 510553"/>
              <a:gd name="connsiteX87" fmla="*/ 930325 w 1823084"/>
              <a:gd name="connsiteY87" fmla="*/ 368237 h 510553"/>
              <a:gd name="connsiteX88" fmla="*/ 934519 w 1823084"/>
              <a:gd name="connsiteY88" fmla="*/ 379207 h 510553"/>
              <a:gd name="connsiteX89" fmla="*/ 954202 w 1823084"/>
              <a:gd name="connsiteY89" fmla="*/ 388887 h 510553"/>
              <a:gd name="connsiteX90" fmla="*/ 956784 w 1823084"/>
              <a:gd name="connsiteY90" fmla="*/ 368559 h 510553"/>
              <a:gd name="connsiteX91" fmla="*/ 952266 w 1823084"/>
              <a:gd name="connsiteY91" fmla="*/ 350491 h 510553"/>
              <a:gd name="connsiteX92" fmla="*/ 951621 w 1823084"/>
              <a:gd name="connsiteY92" fmla="*/ 309513 h 510553"/>
              <a:gd name="connsiteX93" fmla="*/ 940650 w 1823084"/>
              <a:gd name="connsiteY93" fmla="*/ 294993 h 510553"/>
              <a:gd name="connsiteX94" fmla="*/ 703517 w 1823084"/>
              <a:gd name="connsiteY94" fmla="*/ 168293 h 510553"/>
              <a:gd name="connsiteX95" fmla="*/ 693388 w 1823084"/>
              <a:gd name="connsiteY95" fmla="*/ 170113 h 510553"/>
              <a:gd name="connsiteX96" fmla="*/ 693067 w 1823084"/>
              <a:gd name="connsiteY96" fmla="*/ 190503 h 510553"/>
              <a:gd name="connsiteX97" fmla="*/ 723615 w 1823084"/>
              <a:gd name="connsiteY97" fmla="*/ 234841 h 510553"/>
              <a:gd name="connsiteX98" fmla="*/ 740337 w 1823084"/>
              <a:gd name="connsiteY98" fmla="*/ 241961 h 510553"/>
              <a:gd name="connsiteX99" fmla="*/ 745481 w 1823084"/>
              <a:gd name="connsiteY99" fmla="*/ 223190 h 510553"/>
              <a:gd name="connsiteX100" fmla="*/ 711717 w 1823084"/>
              <a:gd name="connsiteY100" fmla="*/ 174968 h 510553"/>
              <a:gd name="connsiteX101" fmla="*/ 703517 w 1823084"/>
              <a:gd name="connsiteY101" fmla="*/ 168293 h 510553"/>
              <a:gd name="connsiteX102" fmla="*/ 331697 w 1823084"/>
              <a:gd name="connsiteY102" fmla="*/ 44176 h 510553"/>
              <a:gd name="connsiteX103" fmla="*/ 321337 w 1823084"/>
              <a:gd name="connsiteY103" fmla="*/ 41304 h 510553"/>
              <a:gd name="connsiteX104" fmla="*/ 312629 w 1823084"/>
              <a:gd name="connsiteY104" fmla="*/ 41304 h 510553"/>
              <a:gd name="connsiteX105" fmla="*/ 257157 w 1823084"/>
              <a:gd name="connsiteY105" fmla="*/ 50043 h 510553"/>
              <a:gd name="connsiteX106" fmla="*/ 235549 w 1823084"/>
              <a:gd name="connsiteY106" fmla="*/ 58458 h 510553"/>
              <a:gd name="connsiteX107" fmla="*/ 228776 w 1823084"/>
              <a:gd name="connsiteY107" fmla="*/ 75288 h 510553"/>
              <a:gd name="connsiteX108" fmla="*/ 245869 w 1823084"/>
              <a:gd name="connsiteY108" fmla="*/ 80790 h 510553"/>
              <a:gd name="connsiteX109" fmla="*/ 270703 w 1823084"/>
              <a:gd name="connsiteY109" fmla="*/ 73670 h 510553"/>
              <a:gd name="connsiteX110" fmla="*/ 321981 w 1823084"/>
              <a:gd name="connsiteY110" fmla="*/ 65902 h 510553"/>
              <a:gd name="connsiteX111" fmla="*/ 336494 w 1823084"/>
              <a:gd name="connsiteY111" fmla="*/ 53603 h 510553"/>
              <a:gd name="connsiteX112" fmla="*/ 331697 w 1823084"/>
              <a:gd name="connsiteY112" fmla="*/ 44176 h 510553"/>
              <a:gd name="connsiteX113" fmla="*/ 1273611 w 1823084"/>
              <a:gd name="connsiteY113" fmla="*/ 332044 h 510553"/>
              <a:gd name="connsiteX114" fmla="*/ 1262935 w 1823084"/>
              <a:gd name="connsiteY114" fmla="*/ 342015 h 510553"/>
              <a:gd name="connsiteX115" fmla="*/ 1258729 w 1823084"/>
              <a:gd name="connsiteY115" fmla="*/ 402806 h 510553"/>
              <a:gd name="connsiteX116" fmla="*/ 1267464 w 1823084"/>
              <a:gd name="connsiteY116" fmla="*/ 416316 h 510553"/>
              <a:gd name="connsiteX117" fmla="*/ 1281375 w 1823084"/>
              <a:gd name="connsiteY117" fmla="*/ 408918 h 510553"/>
              <a:gd name="connsiteX118" fmla="*/ 1288493 w 1823084"/>
              <a:gd name="connsiteY118" fmla="*/ 346839 h 510553"/>
              <a:gd name="connsiteX119" fmla="*/ 1273611 w 1823084"/>
              <a:gd name="connsiteY119" fmla="*/ 332044 h 510553"/>
              <a:gd name="connsiteX120" fmla="*/ 620370 w 1823084"/>
              <a:gd name="connsiteY120" fmla="*/ 111730 h 510553"/>
              <a:gd name="connsiteX121" fmla="*/ 611023 w 1823084"/>
              <a:gd name="connsiteY121" fmla="*/ 119814 h 510553"/>
              <a:gd name="connsiteX122" fmla="*/ 615858 w 1823084"/>
              <a:gd name="connsiteY122" fmla="*/ 132748 h 510553"/>
              <a:gd name="connsiteX123" fmla="*/ 650988 w 1823084"/>
              <a:gd name="connsiteY123" fmla="*/ 155707 h 510553"/>
              <a:gd name="connsiteX124" fmla="*/ 664524 w 1823084"/>
              <a:gd name="connsiteY124" fmla="*/ 153766 h 510553"/>
              <a:gd name="connsiteX125" fmla="*/ 668070 w 1823084"/>
              <a:gd name="connsiteY125" fmla="*/ 142772 h 510553"/>
              <a:gd name="connsiteX126" fmla="*/ 620370 w 1823084"/>
              <a:gd name="connsiteY126" fmla="*/ 111730 h 510553"/>
              <a:gd name="connsiteX127" fmla="*/ 529054 w 1823084"/>
              <a:gd name="connsiteY127" fmla="*/ 75838 h 510553"/>
              <a:gd name="connsiteX128" fmla="*/ 515417 w 1823084"/>
              <a:gd name="connsiteY128" fmla="*/ 80123 h 510553"/>
              <a:gd name="connsiteX129" fmla="*/ 480238 w 1823084"/>
              <a:gd name="connsiteY129" fmla="*/ 123781 h 510553"/>
              <a:gd name="connsiteX130" fmla="*/ 481206 w 1823084"/>
              <a:gd name="connsiteY130" fmla="*/ 145449 h 510553"/>
              <a:gd name="connsiteX131" fmla="*/ 500571 w 1823084"/>
              <a:gd name="connsiteY131" fmla="*/ 138334 h 510553"/>
              <a:gd name="connsiteX132" fmla="*/ 533814 w 1823084"/>
              <a:gd name="connsiteY132" fmla="*/ 96616 h 510553"/>
              <a:gd name="connsiteX133" fmla="*/ 537364 w 1823084"/>
              <a:gd name="connsiteY133" fmla="*/ 84650 h 510553"/>
              <a:gd name="connsiteX134" fmla="*/ 529054 w 1823084"/>
              <a:gd name="connsiteY134" fmla="*/ 75838 h 510553"/>
              <a:gd name="connsiteX135" fmla="*/ 442784 w 1823084"/>
              <a:gd name="connsiteY135" fmla="*/ 43028 h 510553"/>
              <a:gd name="connsiteX136" fmla="*/ 422880 w 1823084"/>
              <a:gd name="connsiteY136" fmla="*/ 40439 h 510553"/>
              <a:gd name="connsiteX137" fmla="*/ 413891 w 1823084"/>
              <a:gd name="connsiteY137" fmla="*/ 52414 h 510553"/>
              <a:gd name="connsiteX138" fmla="*/ 423522 w 1823084"/>
              <a:gd name="connsiteY138" fmla="*/ 64066 h 510553"/>
              <a:gd name="connsiteX139" fmla="*/ 470073 w 1823084"/>
              <a:gd name="connsiteY139" fmla="*/ 79602 h 510553"/>
              <a:gd name="connsiteX140" fmla="*/ 484840 w 1823084"/>
              <a:gd name="connsiteY140" fmla="*/ 74423 h 510553"/>
              <a:gd name="connsiteX141" fmla="*/ 480346 w 1823084"/>
              <a:gd name="connsiteY141" fmla="*/ 57916 h 510553"/>
              <a:gd name="connsiteX142" fmla="*/ 442784 w 1823084"/>
              <a:gd name="connsiteY142" fmla="*/ 43028 h 510553"/>
              <a:gd name="connsiteX143" fmla="*/ 1008202 w 1823084"/>
              <a:gd name="connsiteY143" fmla="*/ 172533 h 510553"/>
              <a:gd name="connsiteX144" fmla="*/ 995003 w 1823084"/>
              <a:gd name="connsiteY144" fmla="*/ 169306 h 510553"/>
              <a:gd name="connsiteX145" fmla="*/ 982126 w 1823084"/>
              <a:gd name="connsiteY145" fmla="*/ 180601 h 510553"/>
              <a:gd name="connsiteX146" fmla="*/ 955084 w 1823084"/>
              <a:gd name="connsiteY146" fmla="*/ 218681 h 510553"/>
              <a:gd name="connsiteX147" fmla="*/ 954440 w 1823084"/>
              <a:gd name="connsiteY147" fmla="*/ 238043 h 510553"/>
              <a:gd name="connsiteX148" fmla="*/ 974400 w 1823084"/>
              <a:gd name="connsiteY148" fmla="*/ 234171 h 510553"/>
              <a:gd name="connsiteX149" fmla="*/ 1008846 w 1823084"/>
              <a:gd name="connsiteY149" fmla="*/ 187378 h 510553"/>
              <a:gd name="connsiteX150" fmla="*/ 1008202 w 1823084"/>
              <a:gd name="connsiteY150" fmla="*/ 172533 h 510553"/>
              <a:gd name="connsiteX151" fmla="*/ 1218428 w 1823084"/>
              <a:gd name="connsiteY151" fmla="*/ 211086 h 510553"/>
              <a:gd name="connsiteX152" fmla="*/ 1207823 w 1823084"/>
              <a:gd name="connsiteY152" fmla="*/ 214112 h 510553"/>
              <a:gd name="connsiteX153" fmla="*/ 1209113 w 1823084"/>
              <a:gd name="connsiteY153" fmla="*/ 233800 h 510553"/>
              <a:gd name="connsiteX154" fmla="*/ 1235243 w 1823084"/>
              <a:gd name="connsiteY154" fmla="*/ 274143 h 510553"/>
              <a:gd name="connsiteX155" fmla="*/ 1252341 w 1823084"/>
              <a:gd name="connsiteY155" fmla="*/ 282858 h 510553"/>
              <a:gd name="connsiteX156" fmla="*/ 1258148 w 1823084"/>
              <a:gd name="connsiteY156" fmla="*/ 263493 h 510553"/>
              <a:gd name="connsiteX157" fmla="*/ 1227824 w 1823084"/>
              <a:gd name="connsiteY157" fmla="*/ 217985 h 510553"/>
              <a:gd name="connsiteX158" fmla="*/ 1218428 w 1823084"/>
              <a:gd name="connsiteY158" fmla="*/ 211086 h 510553"/>
              <a:gd name="connsiteX159" fmla="*/ 625687 w 1823084"/>
              <a:gd name="connsiteY159" fmla="*/ 4810 h 510553"/>
              <a:gd name="connsiteX160" fmla="*/ 614160 w 1823084"/>
              <a:gd name="connsiteY160" fmla="*/ 4407 h 510553"/>
              <a:gd name="connsiteX161" fmla="*/ 569980 w 1823084"/>
              <a:gd name="connsiteY161" fmla="*/ 24391 h 510553"/>
              <a:gd name="connsiteX162" fmla="*/ 564497 w 1823084"/>
              <a:gd name="connsiteY162" fmla="*/ 44698 h 510553"/>
              <a:gd name="connsiteX163" fmla="*/ 584814 w 1823084"/>
              <a:gd name="connsiteY163" fmla="*/ 44376 h 510553"/>
              <a:gd name="connsiteX164" fmla="*/ 614482 w 1823084"/>
              <a:gd name="connsiteY164" fmla="*/ 29871 h 510553"/>
              <a:gd name="connsiteX165" fmla="*/ 618674 w 1823084"/>
              <a:gd name="connsiteY165" fmla="*/ 29226 h 510553"/>
              <a:gd name="connsiteX166" fmla="*/ 632863 w 1823084"/>
              <a:gd name="connsiteY166" fmla="*/ 13432 h 510553"/>
              <a:gd name="connsiteX167" fmla="*/ 625687 w 1823084"/>
              <a:gd name="connsiteY167" fmla="*/ 4810 h 510553"/>
              <a:gd name="connsiteX168" fmla="*/ 1142006 w 1823084"/>
              <a:gd name="connsiteY168" fmla="*/ 145222 h 510553"/>
              <a:gd name="connsiteX169" fmla="*/ 1127885 w 1823084"/>
              <a:gd name="connsiteY169" fmla="*/ 149435 h 510553"/>
              <a:gd name="connsiteX170" fmla="*/ 1129169 w 1823084"/>
              <a:gd name="connsiteY170" fmla="*/ 164018 h 510553"/>
              <a:gd name="connsiteX171" fmla="*/ 1159657 w 1823084"/>
              <a:gd name="connsiteY171" fmla="*/ 196748 h 510553"/>
              <a:gd name="connsiteX172" fmla="*/ 1174098 w 1823084"/>
              <a:gd name="connsiteY172" fmla="*/ 197720 h 510553"/>
              <a:gd name="connsiteX173" fmla="*/ 1177629 w 1823084"/>
              <a:gd name="connsiteY173" fmla="*/ 181841 h 510553"/>
              <a:gd name="connsiteX174" fmla="*/ 1142006 w 1823084"/>
              <a:gd name="connsiteY174" fmla="*/ 145222 h 510553"/>
              <a:gd name="connsiteX175" fmla="*/ 755240 w 1823084"/>
              <a:gd name="connsiteY175" fmla="*/ 2504 h 510553"/>
              <a:gd name="connsiteX176" fmla="*/ 697976 w 1823084"/>
              <a:gd name="connsiteY176" fmla="*/ 1860 h 510553"/>
              <a:gd name="connsiteX177" fmla="*/ 684464 w 1823084"/>
              <a:gd name="connsiteY177" fmla="*/ 19267 h 510553"/>
              <a:gd name="connsiteX178" fmla="*/ 703445 w 1823084"/>
              <a:gd name="connsiteY178" fmla="*/ 27326 h 510553"/>
              <a:gd name="connsiteX179" fmla="*/ 750736 w 1823084"/>
              <a:gd name="connsiteY179" fmla="*/ 27004 h 510553"/>
              <a:gd name="connsiteX180" fmla="*/ 768109 w 1823084"/>
              <a:gd name="connsiteY180" fmla="*/ 18622 h 510553"/>
              <a:gd name="connsiteX181" fmla="*/ 755240 w 1823084"/>
              <a:gd name="connsiteY181" fmla="*/ 2504 h 510553"/>
              <a:gd name="connsiteX182" fmla="*/ 857686 w 1823084"/>
              <a:gd name="connsiteY182" fmla="*/ 16686 h 510553"/>
              <a:gd name="connsiteX183" fmla="*/ 831046 w 1823084"/>
              <a:gd name="connsiteY183" fmla="*/ 13759 h 510553"/>
              <a:gd name="connsiteX184" fmla="*/ 818811 w 1823084"/>
              <a:gd name="connsiteY184" fmla="*/ 25625 h 510553"/>
              <a:gd name="connsiteX185" fmla="*/ 830080 w 1823084"/>
              <a:gd name="connsiteY185" fmla="*/ 38453 h 510553"/>
              <a:gd name="connsiteX186" fmla="*/ 874830 w 1823084"/>
              <a:gd name="connsiteY186" fmla="*/ 47753 h 510553"/>
              <a:gd name="connsiteX187" fmla="*/ 889317 w 1823084"/>
              <a:gd name="connsiteY187" fmla="*/ 41660 h 510553"/>
              <a:gd name="connsiteX188" fmla="*/ 883844 w 1823084"/>
              <a:gd name="connsiteY188" fmla="*/ 25625 h 510553"/>
              <a:gd name="connsiteX189" fmla="*/ 857686 w 1823084"/>
              <a:gd name="connsiteY189" fmla="*/ 16686 h 510553"/>
              <a:gd name="connsiteX190" fmla="*/ 1119415 w 1823084"/>
              <a:gd name="connsiteY190" fmla="*/ 97487 h 510553"/>
              <a:gd name="connsiteX191" fmla="*/ 1108018 w 1823084"/>
              <a:gd name="connsiteY191" fmla="*/ 99011 h 510553"/>
              <a:gd name="connsiteX192" fmla="*/ 1061625 w 1823084"/>
              <a:gd name="connsiteY192" fmla="*/ 118905 h 510553"/>
              <a:gd name="connsiteX193" fmla="*/ 1052282 w 1823084"/>
              <a:gd name="connsiteY193" fmla="*/ 135911 h 510553"/>
              <a:gd name="connsiteX194" fmla="*/ 1069035 w 1823084"/>
              <a:gd name="connsiteY194" fmla="*/ 142649 h 510553"/>
              <a:gd name="connsiteX195" fmla="*/ 1117361 w 1823084"/>
              <a:gd name="connsiteY195" fmla="*/ 122434 h 510553"/>
              <a:gd name="connsiteX196" fmla="*/ 1127671 w 1823084"/>
              <a:gd name="connsiteY196" fmla="*/ 105107 h 510553"/>
              <a:gd name="connsiteX197" fmla="*/ 1119415 w 1823084"/>
              <a:gd name="connsiteY197" fmla="*/ 97487 h 510553"/>
              <a:gd name="connsiteX198" fmla="*/ 952330 w 1823084"/>
              <a:gd name="connsiteY198" fmla="*/ 41985 h 510553"/>
              <a:gd name="connsiteX199" fmla="*/ 932695 w 1823084"/>
              <a:gd name="connsiteY199" fmla="*/ 46503 h 510553"/>
              <a:gd name="connsiteX200" fmla="*/ 943639 w 1823084"/>
              <a:gd name="connsiteY200" fmla="*/ 65541 h 510553"/>
              <a:gd name="connsiteX201" fmla="*/ 991280 w 1823084"/>
              <a:gd name="connsiteY201" fmla="*/ 82966 h 510553"/>
              <a:gd name="connsiteX202" fmla="*/ 1006409 w 1823084"/>
              <a:gd name="connsiteY202" fmla="*/ 69091 h 510553"/>
              <a:gd name="connsiteX203" fmla="*/ 993211 w 1823084"/>
              <a:gd name="connsiteY203" fmla="*/ 56506 h 510553"/>
              <a:gd name="connsiteX204" fmla="*/ 952330 w 1823084"/>
              <a:gd name="connsiteY204" fmla="*/ 41985 h 510553"/>
              <a:gd name="connsiteX205" fmla="*/ 1267469 w 1823084"/>
              <a:gd name="connsiteY205" fmla="*/ 67049 h 510553"/>
              <a:gd name="connsiteX206" fmla="*/ 1255263 w 1823084"/>
              <a:gd name="connsiteY206" fmla="*/ 65442 h 510553"/>
              <a:gd name="connsiteX207" fmla="*/ 1206115 w 1823084"/>
              <a:gd name="connsiteY207" fmla="*/ 71227 h 510553"/>
              <a:gd name="connsiteX208" fmla="*/ 1188978 w 1823084"/>
              <a:gd name="connsiteY208" fmla="*/ 78297 h 510553"/>
              <a:gd name="connsiteX209" fmla="*/ 1181218 w 1823084"/>
              <a:gd name="connsiteY209" fmla="*/ 95008 h 510553"/>
              <a:gd name="connsiteX210" fmla="*/ 1198355 w 1823084"/>
              <a:gd name="connsiteY210" fmla="*/ 100471 h 510553"/>
              <a:gd name="connsiteX211" fmla="*/ 1256556 w 1823084"/>
              <a:gd name="connsiteY211" fmla="*/ 90509 h 510553"/>
              <a:gd name="connsiteX212" fmla="*/ 1273370 w 1823084"/>
              <a:gd name="connsiteY212" fmla="*/ 77333 h 510553"/>
              <a:gd name="connsiteX213" fmla="*/ 1267469 w 1823084"/>
              <a:gd name="connsiteY213" fmla="*/ 67049 h 510553"/>
              <a:gd name="connsiteX214" fmla="*/ 1773177 w 1823084"/>
              <a:gd name="connsiteY214" fmla="*/ 212517 h 510553"/>
              <a:gd name="connsiteX215" fmla="*/ 1766741 w 1823084"/>
              <a:gd name="connsiteY215" fmla="*/ 211871 h 510553"/>
              <a:gd name="connsiteX216" fmla="*/ 1757731 w 1823084"/>
              <a:gd name="connsiteY216" fmla="*/ 221552 h 510553"/>
              <a:gd name="connsiteX217" fmla="*/ 1765776 w 1823084"/>
              <a:gd name="connsiteY217" fmla="*/ 235750 h 510553"/>
              <a:gd name="connsiteX218" fmla="*/ 1801818 w 1823084"/>
              <a:gd name="connsiteY218" fmla="*/ 256402 h 510553"/>
              <a:gd name="connsiteX219" fmla="*/ 1819839 w 1823084"/>
              <a:gd name="connsiteY219" fmla="*/ 256402 h 510553"/>
              <a:gd name="connsiteX220" fmla="*/ 1816943 w 1823084"/>
              <a:gd name="connsiteY220" fmla="*/ 237364 h 510553"/>
              <a:gd name="connsiteX221" fmla="*/ 1773177 w 1823084"/>
              <a:gd name="connsiteY221" fmla="*/ 212517 h 510553"/>
              <a:gd name="connsiteX222" fmla="*/ 1639110 w 1823084"/>
              <a:gd name="connsiteY222" fmla="*/ 151157 h 510553"/>
              <a:gd name="connsiteX223" fmla="*/ 1632659 w 1823084"/>
              <a:gd name="connsiteY223" fmla="*/ 149867 h 510553"/>
              <a:gd name="connsiteX224" fmla="*/ 1623626 w 1823084"/>
              <a:gd name="connsiteY224" fmla="*/ 160836 h 510553"/>
              <a:gd name="connsiteX225" fmla="*/ 1633626 w 1823084"/>
              <a:gd name="connsiteY225" fmla="*/ 175677 h 510553"/>
              <a:gd name="connsiteX226" fmla="*/ 1679431 w 1823084"/>
              <a:gd name="connsiteY226" fmla="*/ 193098 h 510553"/>
              <a:gd name="connsiteX227" fmla="*/ 1699753 w 1823084"/>
              <a:gd name="connsiteY227" fmla="*/ 189227 h 510553"/>
              <a:gd name="connsiteX228" fmla="*/ 1689108 w 1823084"/>
              <a:gd name="connsiteY228" fmla="*/ 170192 h 510553"/>
              <a:gd name="connsiteX229" fmla="*/ 1639110 w 1823084"/>
              <a:gd name="connsiteY229" fmla="*/ 151157 h 510553"/>
              <a:gd name="connsiteX230" fmla="*/ 1413295 w 1823084"/>
              <a:gd name="connsiteY230" fmla="*/ 75049 h 510553"/>
              <a:gd name="connsiteX231" fmla="*/ 1341630 w 1823084"/>
              <a:gd name="connsiteY231" fmla="*/ 64743 h 510553"/>
              <a:gd name="connsiteX232" fmla="*/ 1325813 w 1823084"/>
              <a:gd name="connsiteY232" fmla="*/ 77948 h 510553"/>
              <a:gd name="connsiteX233" fmla="*/ 1336466 w 1823084"/>
              <a:gd name="connsiteY233" fmla="*/ 89542 h 510553"/>
              <a:gd name="connsiteX234" fmla="*/ 1406838 w 1823084"/>
              <a:gd name="connsiteY234" fmla="*/ 97916 h 510553"/>
              <a:gd name="connsiteX235" fmla="*/ 1420719 w 1823084"/>
              <a:gd name="connsiteY235" fmla="*/ 90508 h 510553"/>
              <a:gd name="connsiteX236" fmla="*/ 1413295 w 1823084"/>
              <a:gd name="connsiteY236" fmla="*/ 75049 h 510553"/>
              <a:gd name="connsiteX237" fmla="*/ 1553466 w 1823084"/>
              <a:gd name="connsiteY237" fmla="*/ 119210 h 510553"/>
              <a:gd name="connsiteX238" fmla="*/ 1503853 w 1823084"/>
              <a:gd name="connsiteY238" fmla="*/ 103638 h 510553"/>
              <a:gd name="connsiteX239" fmla="*/ 1483234 w 1823084"/>
              <a:gd name="connsiteY239" fmla="*/ 108829 h 510553"/>
              <a:gd name="connsiteX240" fmla="*/ 1495476 w 1823084"/>
              <a:gd name="connsiteY240" fmla="*/ 127645 h 510553"/>
              <a:gd name="connsiteX241" fmla="*/ 1553466 w 1823084"/>
              <a:gd name="connsiteY241" fmla="*/ 145812 h 510553"/>
              <a:gd name="connsiteX242" fmla="*/ 1566675 w 1823084"/>
              <a:gd name="connsiteY242" fmla="*/ 127969 h 510553"/>
              <a:gd name="connsiteX243" fmla="*/ 1553466 w 1823084"/>
              <a:gd name="connsiteY243" fmla="*/ 119210 h 510553"/>
            </a:gdLst>
            <a:ahLst/>
            <a:cxnLst/>
            <a:rect l="l" t="t" r="r" b="b"/>
            <a:pathLst>
              <a:path w="1823084" h="510553">
                <a:moveTo>
                  <a:pt x="43905" y="282082"/>
                </a:moveTo>
                <a:cubicBezTo>
                  <a:pt x="36176" y="276901"/>
                  <a:pt x="29412" y="280787"/>
                  <a:pt x="24904" y="287265"/>
                </a:cubicBezTo>
                <a:cubicBezTo>
                  <a:pt x="11055" y="307669"/>
                  <a:pt x="3326" y="330664"/>
                  <a:pt x="105" y="354955"/>
                </a:cubicBezTo>
                <a:cubicBezTo>
                  <a:pt x="-862" y="364347"/>
                  <a:pt x="4935" y="369529"/>
                  <a:pt x="13309" y="368882"/>
                </a:cubicBezTo>
                <a:cubicBezTo>
                  <a:pt x="22649" y="366291"/>
                  <a:pt x="23938" y="359489"/>
                  <a:pt x="25548" y="352688"/>
                </a:cubicBezTo>
                <a:cubicBezTo>
                  <a:pt x="29413" y="334551"/>
                  <a:pt x="35210" y="317061"/>
                  <a:pt x="45516" y="301515"/>
                </a:cubicBezTo>
                <a:cubicBezTo>
                  <a:pt x="50348" y="294390"/>
                  <a:pt x="51314" y="287589"/>
                  <a:pt x="43905" y="282082"/>
                </a:cubicBezTo>
                <a:close/>
                <a:moveTo>
                  <a:pt x="530745" y="428343"/>
                </a:moveTo>
                <a:cubicBezTo>
                  <a:pt x="528164" y="427376"/>
                  <a:pt x="524938" y="428020"/>
                  <a:pt x="522035" y="428020"/>
                </a:cubicBezTo>
                <a:cubicBezTo>
                  <a:pt x="517196" y="430276"/>
                  <a:pt x="513969" y="433176"/>
                  <a:pt x="513647" y="438977"/>
                </a:cubicBezTo>
                <a:cubicBezTo>
                  <a:pt x="513324" y="445744"/>
                  <a:pt x="517518" y="449611"/>
                  <a:pt x="523325" y="452189"/>
                </a:cubicBezTo>
                <a:cubicBezTo>
                  <a:pt x="540424" y="458957"/>
                  <a:pt x="557844" y="465402"/>
                  <a:pt x="574942" y="472169"/>
                </a:cubicBezTo>
                <a:cubicBezTo>
                  <a:pt x="582362" y="475392"/>
                  <a:pt x="590104" y="475392"/>
                  <a:pt x="593331" y="467336"/>
                </a:cubicBezTo>
                <a:cubicBezTo>
                  <a:pt x="596880" y="459601"/>
                  <a:pt x="592362" y="452511"/>
                  <a:pt x="584942" y="449611"/>
                </a:cubicBezTo>
                <a:cubicBezTo>
                  <a:pt x="567199" y="441877"/>
                  <a:pt x="548811" y="435110"/>
                  <a:pt x="530745" y="428343"/>
                </a:cubicBezTo>
                <a:close/>
                <a:moveTo>
                  <a:pt x="454133" y="337828"/>
                </a:moveTo>
                <a:cubicBezTo>
                  <a:pt x="451249" y="336497"/>
                  <a:pt x="447839" y="336416"/>
                  <a:pt x="444266" y="337707"/>
                </a:cubicBezTo>
                <a:cubicBezTo>
                  <a:pt x="437118" y="340288"/>
                  <a:pt x="435818" y="346741"/>
                  <a:pt x="437768" y="353517"/>
                </a:cubicBezTo>
                <a:cubicBezTo>
                  <a:pt x="439717" y="359971"/>
                  <a:pt x="442316" y="366424"/>
                  <a:pt x="444915" y="372877"/>
                </a:cubicBezTo>
                <a:cubicBezTo>
                  <a:pt x="444590" y="372878"/>
                  <a:pt x="444590" y="372878"/>
                  <a:pt x="444265" y="372877"/>
                </a:cubicBezTo>
                <a:cubicBezTo>
                  <a:pt x="448164" y="382558"/>
                  <a:pt x="451088" y="392238"/>
                  <a:pt x="455636" y="401595"/>
                </a:cubicBezTo>
                <a:cubicBezTo>
                  <a:pt x="458884" y="408048"/>
                  <a:pt x="465057" y="409984"/>
                  <a:pt x="471555" y="407080"/>
                </a:cubicBezTo>
                <a:cubicBezTo>
                  <a:pt x="477727" y="404176"/>
                  <a:pt x="479676" y="398691"/>
                  <a:pt x="477402" y="392237"/>
                </a:cubicBezTo>
                <a:cubicBezTo>
                  <a:pt x="471879" y="376750"/>
                  <a:pt x="466682" y="360939"/>
                  <a:pt x="460834" y="345451"/>
                </a:cubicBezTo>
                <a:cubicBezTo>
                  <a:pt x="459372" y="341740"/>
                  <a:pt x="457016" y="339159"/>
                  <a:pt x="454133" y="337828"/>
                </a:cubicBezTo>
                <a:close/>
                <a:moveTo>
                  <a:pt x="728583" y="426094"/>
                </a:moveTo>
                <a:cubicBezTo>
                  <a:pt x="725358" y="425291"/>
                  <a:pt x="721569" y="425853"/>
                  <a:pt x="717700" y="426977"/>
                </a:cubicBezTo>
                <a:cubicBezTo>
                  <a:pt x="698354" y="433076"/>
                  <a:pt x="680619" y="442385"/>
                  <a:pt x="662563" y="451694"/>
                </a:cubicBezTo>
                <a:cubicBezTo>
                  <a:pt x="656114" y="454905"/>
                  <a:pt x="653212" y="460683"/>
                  <a:pt x="656437" y="467424"/>
                </a:cubicBezTo>
                <a:cubicBezTo>
                  <a:pt x="659984" y="474808"/>
                  <a:pt x="666432" y="475771"/>
                  <a:pt x="673849" y="473523"/>
                </a:cubicBezTo>
                <a:cubicBezTo>
                  <a:pt x="691583" y="464856"/>
                  <a:pt x="709317" y="456510"/>
                  <a:pt x="728018" y="449769"/>
                </a:cubicBezTo>
                <a:cubicBezTo>
                  <a:pt x="734789" y="447521"/>
                  <a:pt x="738659" y="441101"/>
                  <a:pt x="736079" y="433397"/>
                </a:cubicBezTo>
                <a:cubicBezTo>
                  <a:pt x="734467" y="429063"/>
                  <a:pt x="731807" y="426896"/>
                  <a:pt x="728583" y="426094"/>
                </a:cubicBezTo>
                <a:close/>
                <a:moveTo>
                  <a:pt x="94443" y="167199"/>
                </a:moveTo>
                <a:cubicBezTo>
                  <a:pt x="89897" y="166756"/>
                  <a:pt x="84506" y="168850"/>
                  <a:pt x="79838" y="173843"/>
                </a:cubicBezTo>
                <a:cubicBezTo>
                  <a:pt x="65032" y="189630"/>
                  <a:pt x="53123" y="207993"/>
                  <a:pt x="42179" y="226679"/>
                </a:cubicBezTo>
                <a:cubicBezTo>
                  <a:pt x="37672" y="234733"/>
                  <a:pt x="33166" y="243754"/>
                  <a:pt x="43144" y="249552"/>
                </a:cubicBezTo>
                <a:cubicBezTo>
                  <a:pt x="52800" y="255351"/>
                  <a:pt x="58916" y="247619"/>
                  <a:pt x="63744" y="239565"/>
                </a:cubicBezTo>
                <a:cubicBezTo>
                  <a:pt x="74044" y="221524"/>
                  <a:pt x="85954" y="204771"/>
                  <a:pt x="99795" y="188985"/>
                </a:cubicBezTo>
                <a:cubicBezTo>
                  <a:pt x="103014" y="185119"/>
                  <a:pt x="104623" y="180931"/>
                  <a:pt x="103979" y="175776"/>
                </a:cubicBezTo>
                <a:cubicBezTo>
                  <a:pt x="102692" y="170622"/>
                  <a:pt x="98990" y="167642"/>
                  <a:pt x="94443" y="167199"/>
                </a:cubicBezTo>
                <a:close/>
                <a:moveTo>
                  <a:pt x="1140821" y="486437"/>
                </a:moveTo>
                <a:cubicBezTo>
                  <a:pt x="1115343" y="484829"/>
                  <a:pt x="1090187" y="481936"/>
                  <a:pt x="1064708" y="477434"/>
                </a:cubicBezTo>
                <a:cubicBezTo>
                  <a:pt x="1058903" y="476148"/>
                  <a:pt x="1053420" y="479685"/>
                  <a:pt x="1051807" y="486437"/>
                </a:cubicBezTo>
                <a:cubicBezTo>
                  <a:pt x="1050195" y="492868"/>
                  <a:pt x="1053097" y="498334"/>
                  <a:pt x="1059548" y="500263"/>
                </a:cubicBezTo>
                <a:cubicBezTo>
                  <a:pt x="1085994" y="508623"/>
                  <a:pt x="1113408" y="509588"/>
                  <a:pt x="1139209" y="510553"/>
                </a:cubicBezTo>
                <a:cubicBezTo>
                  <a:pt x="1146949" y="507659"/>
                  <a:pt x="1151142" y="504443"/>
                  <a:pt x="1150819" y="497370"/>
                </a:cubicBezTo>
                <a:cubicBezTo>
                  <a:pt x="1150174" y="490939"/>
                  <a:pt x="1146627" y="486759"/>
                  <a:pt x="1140821" y="486437"/>
                </a:cubicBezTo>
                <a:close/>
                <a:moveTo>
                  <a:pt x="968137" y="420184"/>
                </a:moveTo>
                <a:cubicBezTo>
                  <a:pt x="963280" y="417924"/>
                  <a:pt x="957453" y="420184"/>
                  <a:pt x="954539" y="425672"/>
                </a:cubicBezTo>
                <a:cubicBezTo>
                  <a:pt x="952272" y="430514"/>
                  <a:pt x="952272" y="435678"/>
                  <a:pt x="956157" y="439229"/>
                </a:cubicBezTo>
                <a:cubicBezTo>
                  <a:pt x="968137" y="449559"/>
                  <a:pt x="980440" y="459888"/>
                  <a:pt x="993067" y="469895"/>
                </a:cubicBezTo>
                <a:cubicBezTo>
                  <a:pt x="997276" y="473123"/>
                  <a:pt x="1002456" y="471832"/>
                  <a:pt x="1006665" y="468604"/>
                </a:cubicBezTo>
                <a:cubicBezTo>
                  <a:pt x="1010874" y="465376"/>
                  <a:pt x="1010550" y="460211"/>
                  <a:pt x="1008608" y="453110"/>
                </a:cubicBezTo>
                <a:cubicBezTo>
                  <a:pt x="997600" y="441166"/>
                  <a:pt x="984649" y="427931"/>
                  <a:pt x="968137" y="420184"/>
                </a:cubicBezTo>
                <a:close/>
                <a:moveTo>
                  <a:pt x="769445" y="309423"/>
                </a:moveTo>
                <a:cubicBezTo>
                  <a:pt x="766564" y="306679"/>
                  <a:pt x="762993" y="305146"/>
                  <a:pt x="758124" y="305792"/>
                </a:cubicBezTo>
                <a:cubicBezTo>
                  <a:pt x="751632" y="306437"/>
                  <a:pt x="746762" y="311924"/>
                  <a:pt x="749034" y="318379"/>
                </a:cubicBezTo>
                <a:cubicBezTo>
                  <a:pt x="754553" y="335162"/>
                  <a:pt x="749684" y="350976"/>
                  <a:pt x="746762" y="367114"/>
                </a:cubicBezTo>
                <a:cubicBezTo>
                  <a:pt x="745464" y="374214"/>
                  <a:pt x="747087" y="380024"/>
                  <a:pt x="754553" y="381960"/>
                </a:cubicBezTo>
                <a:cubicBezTo>
                  <a:pt x="761695" y="383897"/>
                  <a:pt x="767538" y="380992"/>
                  <a:pt x="769810" y="374214"/>
                </a:cubicBezTo>
                <a:cubicBezTo>
                  <a:pt x="775653" y="356786"/>
                  <a:pt x="777601" y="338389"/>
                  <a:pt x="776627" y="320315"/>
                </a:cubicBezTo>
                <a:cubicBezTo>
                  <a:pt x="774517" y="316120"/>
                  <a:pt x="772326" y="312166"/>
                  <a:pt x="769445" y="309423"/>
                </a:cubicBezTo>
                <a:close/>
                <a:moveTo>
                  <a:pt x="464523" y="203866"/>
                </a:moveTo>
                <a:cubicBezTo>
                  <a:pt x="457737" y="201285"/>
                  <a:pt x="451597" y="204189"/>
                  <a:pt x="448689" y="210320"/>
                </a:cubicBezTo>
                <a:cubicBezTo>
                  <a:pt x="439318" y="230969"/>
                  <a:pt x="436732" y="253231"/>
                  <a:pt x="435440" y="275172"/>
                </a:cubicBezTo>
                <a:cubicBezTo>
                  <a:pt x="437702" y="281624"/>
                  <a:pt x="440287" y="287109"/>
                  <a:pt x="447396" y="287109"/>
                </a:cubicBezTo>
                <a:cubicBezTo>
                  <a:pt x="454829" y="287110"/>
                  <a:pt x="459030" y="282592"/>
                  <a:pt x="460000" y="275494"/>
                </a:cubicBezTo>
                <a:cubicBezTo>
                  <a:pt x="462261" y="256458"/>
                  <a:pt x="464846" y="237744"/>
                  <a:pt x="470986" y="219676"/>
                </a:cubicBezTo>
                <a:cubicBezTo>
                  <a:pt x="473248" y="213223"/>
                  <a:pt x="471633" y="206448"/>
                  <a:pt x="464523" y="203866"/>
                </a:cubicBezTo>
                <a:close/>
                <a:moveTo>
                  <a:pt x="1256966" y="453281"/>
                </a:moveTo>
                <a:cubicBezTo>
                  <a:pt x="1253417" y="448438"/>
                  <a:pt x="1248253" y="447792"/>
                  <a:pt x="1240508" y="450375"/>
                </a:cubicBezTo>
                <a:cubicBezTo>
                  <a:pt x="1228246" y="456832"/>
                  <a:pt x="1217596" y="469101"/>
                  <a:pt x="1205657" y="479755"/>
                </a:cubicBezTo>
                <a:cubicBezTo>
                  <a:pt x="1200171" y="484598"/>
                  <a:pt x="1197266" y="491055"/>
                  <a:pt x="1202107" y="497835"/>
                </a:cubicBezTo>
                <a:cubicBezTo>
                  <a:pt x="1207916" y="505260"/>
                  <a:pt x="1215660" y="503646"/>
                  <a:pt x="1221469" y="498803"/>
                </a:cubicBezTo>
                <a:cubicBezTo>
                  <a:pt x="1233409" y="489440"/>
                  <a:pt x="1244381" y="479432"/>
                  <a:pt x="1255353" y="469101"/>
                </a:cubicBezTo>
                <a:cubicBezTo>
                  <a:pt x="1260193" y="464904"/>
                  <a:pt x="1261161" y="458769"/>
                  <a:pt x="1256966" y="453281"/>
                </a:cubicBezTo>
                <a:close/>
                <a:moveTo>
                  <a:pt x="185792" y="86011"/>
                </a:moveTo>
                <a:cubicBezTo>
                  <a:pt x="182690" y="84965"/>
                  <a:pt x="178985" y="85368"/>
                  <a:pt x="175118" y="86654"/>
                </a:cubicBezTo>
                <a:cubicBezTo>
                  <a:pt x="159652" y="91800"/>
                  <a:pt x="147409" y="101448"/>
                  <a:pt x="135809" y="112705"/>
                </a:cubicBezTo>
                <a:cubicBezTo>
                  <a:pt x="131298" y="117207"/>
                  <a:pt x="130331" y="122674"/>
                  <a:pt x="134520" y="128142"/>
                </a:cubicBezTo>
                <a:cubicBezTo>
                  <a:pt x="138387" y="133288"/>
                  <a:pt x="143220" y="133609"/>
                  <a:pt x="151920" y="130393"/>
                </a:cubicBezTo>
                <a:cubicBezTo>
                  <a:pt x="160942" y="125247"/>
                  <a:pt x="170608" y="114313"/>
                  <a:pt x="183818" y="109167"/>
                </a:cubicBezTo>
                <a:cubicBezTo>
                  <a:pt x="190906" y="106594"/>
                  <a:pt x="195739" y="102091"/>
                  <a:pt x="192840" y="94051"/>
                </a:cubicBezTo>
                <a:cubicBezTo>
                  <a:pt x="191389" y="89548"/>
                  <a:pt x="188892" y="87056"/>
                  <a:pt x="185792" y="86011"/>
                </a:cubicBezTo>
                <a:close/>
                <a:moveTo>
                  <a:pt x="940650" y="294993"/>
                </a:moveTo>
                <a:cubicBezTo>
                  <a:pt x="931615" y="294671"/>
                  <a:pt x="927743" y="300479"/>
                  <a:pt x="927098" y="308868"/>
                </a:cubicBezTo>
                <a:cubicBezTo>
                  <a:pt x="926130" y="328227"/>
                  <a:pt x="925807" y="347587"/>
                  <a:pt x="930325" y="368237"/>
                </a:cubicBezTo>
                <a:cubicBezTo>
                  <a:pt x="931292" y="371141"/>
                  <a:pt x="932583" y="375335"/>
                  <a:pt x="934519" y="379207"/>
                </a:cubicBezTo>
                <a:cubicBezTo>
                  <a:pt x="939037" y="387274"/>
                  <a:pt x="944845" y="393727"/>
                  <a:pt x="954202" y="388887"/>
                </a:cubicBezTo>
                <a:cubicBezTo>
                  <a:pt x="963237" y="384047"/>
                  <a:pt x="961301" y="376303"/>
                  <a:pt x="956784" y="368559"/>
                </a:cubicBezTo>
                <a:cubicBezTo>
                  <a:pt x="953557" y="363074"/>
                  <a:pt x="952589" y="356944"/>
                  <a:pt x="952266" y="350491"/>
                </a:cubicBezTo>
                <a:cubicBezTo>
                  <a:pt x="951943" y="336616"/>
                  <a:pt x="951944" y="323065"/>
                  <a:pt x="951621" y="309513"/>
                </a:cubicBezTo>
                <a:cubicBezTo>
                  <a:pt x="951298" y="302414"/>
                  <a:pt x="950008" y="295316"/>
                  <a:pt x="940650" y="294993"/>
                </a:cubicBezTo>
                <a:close/>
                <a:moveTo>
                  <a:pt x="703517" y="168293"/>
                </a:moveTo>
                <a:cubicBezTo>
                  <a:pt x="700462" y="167120"/>
                  <a:pt x="697086" y="167362"/>
                  <a:pt x="693388" y="170113"/>
                </a:cubicBezTo>
                <a:cubicBezTo>
                  <a:pt x="685349" y="176263"/>
                  <a:pt x="687600" y="183706"/>
                  <a:pt x="693067" y="190503"/>
                </a:cubicBezTo>
                <a:cubicBezTo>
                  <a:pt x="703999" y="204742"/>
                  <a:pt x="714933" y="219306"/>
                  <a:pt x="723615" y="234841"/>
                </a:cubicBezTo>
                <a:cubicBezTo>
                  <a:pt x="727474" y="241637"/>
                  <a:pt x="732941" y="245521"/>
                  <a:pt x="740337" y="241961"/>
                </a:cubicBezTo>
                <a:cubicBezTo>
                  <a:pt x="747411" y="238401"/>
                  <a:pt x="747732" y="231281"/>
                  <a:pt x="745481" y="223190"/>
                </a:cubicBezTo>
                <a:cubicBezTo>
                  <a:pt x="736478" y="206361"/>
                  <a:pt x="724580" y="190179"/>
                  <a:pt x="711717" y="174968"/>
                </a:cubicBezTo>
                <a:cubicBezTo>
                  <a:pt x="709306" y="172055"/>
                  <a:pt x="706572" y="169466"/>
                  <a:pt x="703517" y="168293"/>
                </a:cubicBezTo>
                <a:close/>
                <a:moveTo>
                  <a:pt x="331697" y="44176"/>
                </a:moveTo>
                <a:cubicBezTo>
                  <a:pt x="328916" y="42275"/>
                  <a:pt x="325206" y="41466"/>
                  <a:pt x="321337" y="41304"/>
                </a:cubicBezTo>
                <a:cubicBezTo>
                  <a:pt x="318434" y="40980"/>
                  <a:pt x="315532" y="40980"/>
                  <a:pt x="312629" y="41304"/>
                </a:cubicBezTo>
                <a:cubicBezTo>
                  <a:pt x="293923" y="43569"/>
                  <a:pt x="275540" y="46159"/>
                  <a:pt x="257157" y="50043"/>
                </a:cubicBezTo>
                <a:cubicBezTo>
                  <a:pt x="249739" y="52955"/>
                  <a:pt x="242644" y="55221"/>
                  <a:pt x="235549" y="58458"/>
                </a:cubicBezTo>
                <a:cubicBezTo>
                  <a:pt x="228777" y="61694"/>
                  <a:pt x="225229" y="67520"/>
                  <a:pt x="228776" y="75288"/>
                </a:cubicBezTo>
                <a:cubicBezTo>
                  <a:pt x="232324" y="82732"/>
                  <a:pt x="238774" y="83703"/>
                  <a:pt x="245869" y="80790"/>
                </a:cubicBezTo>
                <a:cubicBezTo>
                  <a:pt x="253932" y="77230"/>
                  <a:pt x="262318" y="75288"/>
                  <a:pt x="270703" y="73670"/>
                </a:cubicBezTo>
                <a:cubicBezTo>
                  <a:pt x="287796" y="70433"/>
                  <a:pt x="304566" y="67196"/>
                  <a:pt x="321981" y="65902"/>
                </a:cubicBezTo>
                <a:cubicBezTo>
                  <a:pt x="329722" y="65578"/>
                  <a:pt x="337139" y="62989"/>
                  <a:pt x="336494" y="53603"/>
                </a:cubicBezTo>
                <a:cubicBezTo>
                  <a:pt x="336333" y="49071"/>
                  <a:pt x="334479" y="46078"/>
                  <a:pt x="331697" y="44176"/>
                </a:cubicBezTo>
                <a:close/>
                <a:moveTo>
                  <a:pt x="1273611" y="332044"/>
                </a:moveTo>
                <a:cubicBezTo>
                  <a:pt x="1267464" y="332365"/>
                  <a:pt x="1262611" y="336225"/>
                  <a:pt x="1262935" y="342015"/>
                </a:cubicBezTo>
                <a:cubicBezTo>
                  <a:pt x="1265199" y="362600"/>
                  <a:pt x="1261964" y="382864"/>
                  <a:pt x="1258729" y="402806"/>
                </a:cubicBezTo>
                <a:cubicBezTo>
                  <a:pt x="1257759" y="408918"/>
                  <a:pt x="1260347" y="414386"/>
                  <a:pt x="1267464" y="416316"/>
                </a:cubicBezTo>
                <a:cubicBezTo>
                  <a:pt x="1274258" y="417924"/>
                  <a:pt x="1279434" y="414707"/>
                  <a:pt x="1281375" y="408918"/>
                </a:cubicBezTo>
                <a:cubicBezTo>
                  <a:pt x="1288493" y="388011"/>
                  <a:pt x="1289140" y="366138"/>
                  <a:pt x="1288493" y="346839"/>
                </a:cubicBezTo>
                <a:cubicBezTo>
                  <a:pt x="1285581" y="337512"/>
                  <a:pt x="1281699" y="331722"/>
                  <a:pt x="1273611" y="332044"/>
                </a:cubicBezTo>
                <a:close/>
                <a:moveTo>
                  <a:pt x="620370" y="111730"/>
                </a:moveTo>
                <a:cubicBezTo>
                  <a:pt x="615857" y="112700"/>
                  <a:pt x="612312" y="115287"/>
                  <a:pt x="611023" y="119814"/>
                </a:cubicBezTo>
                <a:cubicBezTo>
                  <a:pt x="609734" y="124988"/>
                  <a:pt x="611345" y="130161"/>
                  <a:pt x="615858" y="132748"/>
                </a:cubicBezTo>
                <a:cubicBezTo>
                  <a:pt x="627782" y="140185"/>
                  <a:pt x="640029" y="146976"/>
                  <a:pt x="650988" y="155707"/>
                </a:cubicBezTo>
                <a:cubicBezTo>
                  <a:pt x="655500" y="158940"/>
                  <a:pt x="660656" y="157323"/>
                  <a:pt x="664524" y="153766"/>
                </a:cubicBezTo>
                <a:cubicBezTo>
                  <a:pt x="668070" y="150856"/>
                  <a:pt x="668714" y="146329"/>
                  <a:pt x="668070" y="142772"/>
                </a:cubicBezTo>
                <a:cubicBezTo>
                  <a:pt x="664846" y="130808"/>
                  <a:pt x="631328" y="109790"/>
                  <a:pt x="620370" y="111730"/>
                </a:cubicBezTo>
                <a:close/>
                <a:moveTo>
                  <a:pt x="529054" y="75838"/>
                </a:moveTo>
                <a:cubicBezTo>
                  <a:pt x="525020" y="74949"/>
                  <a:pt x="520098" y="76242"/>
                  <a:pt x="515417" y="80123"/>
                </a:cubicBezTo>
                <a:cubicBezTo>
                  <a:pt x="500248" y="91765"/>
                  <a:pt x="490566" y="107935"/>
                  <a:pt x="480238" y="123781"/>
                </a:cubicBezTo>
                <a:cubicBezTo>
                  <a:pt x="475074" y="131219"/>
                  <a:pt x="472492" y="139628"/>
                  <a:pt x="481206" y="145449"/>
                </a:cubicBezTo>
                <a:cubicBezTo>
                  <a:pt x="489275" y="150623"/>
                  <a:pt x="495730" y="145449"/>
                  <a:pt x="500571" y="138334"/>
                </a:cubicBezTo>
                <a:cubicBezTo>
                  <a:pt x="510576" y="123458"/>
                  <a:pt x="520259" y="108582"/>
                  <a:pt x="533814" y="96616"/>
                </a:cubicBezTo>
                <a:cubicBezTo>
                  <a:pt x="537042" y="93382"/>
                  <a:pt x="538656" y="89501"/>
                  <a:pt x="537364" y="84650"/>
                </a:cubicBezTo>
                <a:cubicBezTo>
                  <a:pt x="536235" y="79799"/>
                  <a:pt x="533088" y="76727"/>
                  <a:pt x="529054" y="75838"/>
                </a:cubicBezTo>
                <a:close/>
                <a:moveTo>
                  <a:pt x="442784" y="43028"/>
                </a:moveTo>
                <a:cubicBezTo>
                  <a:pt x="436363" y="41086"/>
                  <a:pt x="429622" y="39468"/>
                  <a:pt x="422880" y="40439"/>
                </a:cubicBezTo>
                <a:cubicBezTo>
                  <a:pt x="417744" y="43028"/>
                  <a:pt x="413891" y="46265"/>
                  <a:pt x="413891" y="52414"/>
                </a:cubicBezTo>
                <a:cubicBezTo>
                  <a:pt x="413891" y="58888"/>
                  <a:pt x="418064" y="62771"/>
                  <a:pt x="423522" y="64066"/>
                </a:cubicBezTo>
                <a:cubicBezTo>
                  <a:pt x="439574" y="67626"/>
                  <a:pt x="454663" y="73128"/>
                  <a:pt x="470073" y="79602"/>
                </a:cubicBezTo>
                <a:cubicBezTo>
                  <a:pt x="475852" y="82191"/>
                  <a:pt x="481630" y="80572"/>
                  <a:pt x="484840" y="74423"/>
                </a:cubicBezTo>
                <a:cubicBezTo>
                  <a:pt x="488372" y="67950"/>
                  <a:pt x="486125" y="61800"/>
                  <a:pt x="480346" y="57916"/>
                </a:cubicBezTo>
                <a:cubicBezTo>
                  <a:pt x="468789" y="50472"/>
                  <a:pt x="455626" y="46588"/>
                  <a:pt x="442784" y="43028"/>
                </a:cubicBezTo>
                <a:close/>
                <a:moveTo>
                  <a:pt x="1008202" y="172533"/>
                </a:moveTo>
                <a:cubicBezTo>
                  <a:pt x="1004661" y="168015"/>
                  <a:pt x="999832" y="168015"/>
                  <a:pt x="995003" y="169306"/>
                </a:cubicBezTo>
                <a:cubicBezTo>
                  <a:pt x="988887" y="171242"/>
                  <a:pt x="985345" y="176083"/>
                  <a:pt x="982126" y="180601"/>
                </a:cubicBezTo>
                <a:cubicBezTo>
                  <a:pt x="972790" y="193186"/>
                  <a:pt x="964098" y="206095"/>
                  <a:pt x="955084" y="218681"/>
                </a:cubicBezTo>
                <a:cubicBezTo>
                  <a:pt x="950577" y="225135"/>
                  <a:pt x="947358" y="231912"/>
                  <a:pt x="954440" y="238043"/>
                </a:cubicBezTo>
                <a:cubicBezTo>
                  <a:pt x="962167" y="245143"/>
                  <a:pt x="969249" y="240625"/>
                  <a:pt x="974400" y="234171"/>
                </a:cubicBezTo>
                <a:cubicBezTo>
                  <a:pt x="986311" y="219003"/>
                  <a:pt x="997257" y="203191"/>
                  <a:pt x="1008846" y="187378"/>
                </a:cubicBezTo>
                <a:cubicBezTo>
                  <a:pt x="1012387" y="182537"/>
                  <a:pt x="1011743" y="177051"/>
                  <a:pt x="1008202" y="172533"/>
                </a:cubicBezTo>
                <a:close/>
                <a:moveTo>
                  <a:pt x="1218428" y="211086"/>
                </a:moveTo>
                <a:cubicBezTo>
                  <a:pt x="1215081" y="210078"/>
                  <a:pt x="1211532" y="210723"/>
                  <a:pt x="1207823" y="214112"/>
                </a:cubicBezTo>
                <a:cubicBezTo>
                  <a:pt x="1201048" y="220567"/>
                  <a:pt x="1203952" y="227668"/>
                  <a:pt x="1209113" y="233800"/>
                </a:cubicBezTo>
                <a:cubicBezTo>
                  <a:pt x="1219114" y="246387"/>
                  <a:pt x="1228469" y="259297"/>
                  <a:pt x="1235243" y="274143"/>
                </a:cubicBezTo>
                <a:cubicBezTo>
                  <a:pt x="1238470" y="281244"/>
                  <a:pt x="1243631" y="286730"/>
                  <a:pt x="1252341" y="282858"/>
                </a:cubicBezTo>
                <a:cubicBezTo>
                  <a:pt x="1260406" y="278985"/>
                  <a:pt x="1259761" y="271561"/>
                  <a:pt x="1258148" y="263493"/>
                </a:cubicBezTo>
                <a:cubicBezTo>
                  <a:pt x="1249760" y="247355"/>
                  <a:pt x="1240082" y="231541"/>
                  <a:pt x="1227824" y="217985"/>
                </a:cubicBezTo>
                <a:cubicBezTo>
                  <a:pt x="1224920" y="214758"/>
                  <a:pt x="1221775" y="212095"/>
                  <a:pt x="1218428" y="211086"/>
                </a:cubicBezTo>
                <a:close/>
                <a:moveTo>
                  <a:pt x="625687" y="4810"/>
                </a:moveTo>
                <a:cubicBezTo>
                  <a:pt x="622302" y="3520"/>
                  <a:pt x="618191" y="3601"/>
                  <a:pt x="614160" y="4407"/>
                </a:cubicBezTo>
                <a:cubicBezTo>
                  <a:pt x="598035" y="7630"/>
                  <a:pt x="582879" y="13754"/>
                  <a:pt x="569980" y="24391"/>
                </a:cubicBezTo>
                <a:cubicBezTo>
                  <a:pt x="563530" y="29871"/>
                  <a:pt x="558693" y="36640"/>
                  <a:pt x="564497" y="44698"/>
                </a:cubicBezTo>
                <a:cubicBezTo>
                  <a:pt x="570624" y="53079"/>
                  <a:pt x="578364" y="49533"/>
                  <a:pt x="584814" y="44376"/>
                </a:cubicBezTo>
                <a:cubicBezTo>
                  <a:pt x="593520" y="36962"/>
                  <a:pt x="603840" y="33417"/>
                  <a:pt x="614482" y="29871"/>
                </a:cubicBezTo>
                <a:cubicBezTo>
                  <a:pt x="615772" y="29871"/>
                  <a:pt x="617384" y="29226"/>
                  <a:pt x="618674" y="29226"/>
                </a:cubicBezTo>
                <a:cubicBezTo>
                  <a:pt x="628026" y="27937"/>
                  <a:pt x="635442" y="24069"/>
                  <a:pt x="632863" y="13432"/>
                </a:cubicBezTo>
                <a:cubicBezTo>
                  <a:pt x="631734" y="8758"/>
                  <a:pt x="629074" y="6099"/>
                  <a:pt x="625687" y="4810"/>
                </a:cubicBezTo>
                <a:close/>
                <a:moveTo>
                  <a:pt x="1142006" y="145222"/>
                </a:moveTo>
                <a:cubicBezTo>
                  <a:pt x="1136871" y="142305"/>
                  <a:pt x="1131416" y="144250"/>
                  <a:pt x="1127885" y="149435"/>
                </a:cubicBezTo>
                <a:cubicBezTo>
                  <a:pt x="1124676" y="154296"/>
                  <a:pt x="1124676" y="159805"/>
                  <a:pt x="1129169" y="164018"/>
                </a:cubicBezTo>
                <a:cubicBezTo>
                  <a:pt x="1140080" y="174064"/>
                  <a:pt x="1150029" y="185082"/>
                  <a:pt x="1159657" y="196748"/>
                </a:cubicBezTo>
                <a:cubicBezTo>
                  <a:pt x="1163508" y="200961"/>
                  <a:pt x="1169285" y="201285"/>
                  <a:pt x="1174098" y="197720"/>
                </a:cubicBezTo>
                <a:cubicBezTo>
                  <a:pt x="1178912" y="194156"/>
                  <a:pt x="1179875" y="189295"/>
                  <a:pt x="1177629" y="181841"/>
                </a:cubicBezTo>
                <a:cubicBezTo>
                  <a:pt x="1168964" y="167906"/>
                  <a:pt x="1158052" y="153648"/>
                  <a:pt x="1142006" y="145222"/>
                </a:cubicBezTo>
                <a:close/>
                <a:moveTo>
                  <a:pt x="755240" y="2504"/>
                </a:moveTo>
                <a:cubicBezTo>
                  <a:pt x="736259" y="-1364"/>
                  <a:pt x="716957" y="-75"/>
                  <a:pt x="697976" y="1860"/>
                </a:cubicBezTo>
                <a:cubicBezTo>
                  <a:pt x="690255" y="5083"/>
                  <a:pt x="681568" y="8629"/>
                  <a:pt x="684464" y="19267"/>
                </a:cubicBezTo>
                <a:cubicBezTo>
                  <a:pt x="687359" y="29260"/>
                  <a:pt x="695080" y="28615"/>
                  <a:pt x="703445" y="27326"/>
                </a:cubicBezTo>
                <a:cubicBezTo>
                  <a:pt x="719209" y="24102"/>
                  <a:pt x="734972" y="24747"/>
                  <a:pt x="750736" y="27004"/>
                </a:cubicBezTo>
                <a:cubicBezTo>
                  <a:pt x="758778" y="27970"/>
                  <a:pt x="765856" y="27326"/>
                  <a:pt x="768109" y="18622"/>
                </a:cubicBezTo>
                <a:cubicBezTo>
                  <a:pt x="770039" y="8951"/>
                  <a:pt x="763604" y="4116"/>
                  <a:pt x="755240" y="2504"/>
                </a:cubicBezTo>
                <a:close/>
                <a:moveTo>
                  <a:pt x="857686" y="16686"/>
                </a:moveTo>
                <a:cubicBezTo>
                  <a:pt x="848753" y="14882"/>
                  <a:pt x="839738" y="14080"/>
                  <a:pt x="831046" y="13759"/>
                </a:cubicBezTo>
                <a:cubicBezTo>
                  <a:pt x="823962" y="16325"/>
                  <a:pt x="818812" y="18569"/>
                  <a:pt x="818811" y="25625"/>
                </a:cubicBezTo>
                <a:cubicBezTo>
                  <a:pt x="818812" y="33001"/>
                  <a:pt x="822675" y="37811"/>
                  <a:pt x="830080" y="38453"/>
                </a:cubicBezTo>
                <a:cubicBezTo>
                  <a:pt x="845533" y="39415"/>
                  <a:pt x="860342" y="42942"/>
                  <a:pt x="874830" y="47753"/>
                </a:cubicBezTo>
                <a:cubicBezTo>
                  <a:pt x="880625" y="49677"/>
                  <a:pt x="886420" y="48394"/>
                  <a:pt x="889317" y="41660"/>
                </a:cubicBezTo>
                <a:cubicBezTo>
                  <a:pt x="892537" y="34925"/>
                  <a:pt x="889961" y="28832"/>
                  <a:pt x="883844" y="25625"/>
                </a:cubicBezTo>
                <a:cubicBezTo>
                  <a:pt x="875474" y="21296"/>
                  <a:pt x="866620" y="18489"/>
                  <a:pt x="857686" y="16686"/>
                </a:cubicBezTo>
                <a:close/>
                <a:moveTo>
                  <a:pt x="1119415" y="97487"/>
                </a:moveTo>
                <a:cubicBezTo>
                  <a:pt x="1115911" y="96684"/>
                  <a:pt x="1111884" y="97406"/>
                  <a:pt x="1108018" y="99011"/>
                </a:cubicBezTo>
                <a:cubicBezTo>
                  <a:pt x="1092554" y="105428"/>
                  <a:pt x="1077090" y="112166"/>
                  <a:pt x="1061625" y="118905"/>
                </a:cubicBezTo>
                <a:cubicBezTo>
                  <a:pt x="1054215" y="122113"/>
                  <a:pt x="1049060" y="127247"/>
                  <a:pt x="1052282" y="135911"/>
                </a:cubicBezTo>
                <a:cubicBezTo>
                  <a:pt x="1055826" y="144574"/>
                  <a:pt x="1063236" y="144253"/>
                  <a:pt x="1069035" y="142649"/>
                </a:cubicBezTo>
                <a:cubicBezTo>
                  <a:pt x="1086110" y="135269"/>
                  <a:pt x="1101897" y="128852"/>
                  <a:pt x="1117361" y="122434"/>
                </a:cubicBezTo>
                <a:cubicBezTo>
                  <a:pt x="1125093" y="119225"/>
                  <a:pt x="1131859" y="114733"/>
                  <a:pt x="1127671" y="105107"/>
                </a:cubicBezTo>
                <a:cubicBezTo>
                  <a:pt x="1125899" y="100615"/>
                  <a:pt x="1122919" y="98289"/>
                  <a:pt x="1119415" y="97487"/>
                </a:cubicBezTo>
                <a:close/>
                <a:moveTo>
                  <a:pt x="952330" y="41985"/>
                </a:moveTo>
                <a:cubicBezTo>
                  <a:pt x="944605" y="39081"/>
                  <a:pt x="936557" y="36822"/>
                  <a:pt x="932695" y="46503"/>
                </a:cubicBezTo>
                <a:cubicBezTo>
                  <a:pt x="928832" y="56506"/>
                  <a:pt x="935270" y="62314"/>
                  <a:pt x="943639" y="65541"/>
                </a:cubicBezTo>
                <a:cubicBezTo>
                  <a:pt x="959734" y="71350"/>
                  <a:pt x="975829" y="75867"/>
                  <a:pt x="991280" y="82966"/>
                </a:cubicBezTo>
                <a:cubicBezTo>
                  <a:pt x="1000936" y="87484"/>
                  <a:pt x="1008984" y="79094"/>
                  <a:pt x="1006409" y="69091"/>
                </a:cubicBezTo>
                <a:cubicBezTo>
                  <a:pt x="1004799" y="61992"/>
                  <a:pt x="999327" y="58765"/>
                  <a:pt x="993211" y="56506"/>
                </a:cubicBezTo>
                <a:cubicBezTo>
                  <a:pt x="979691" y="51343"/>
                  <a:pt x="965850" y="47148"/>
                  <a:pt x="952330" y="41985"/>
                </a:cubicBezTo>
                <a:close/>
                <a:moveTo>
                  <a:pt x="1267469" y="67049"/>
                </a:moveTo>
                <a:cubicBezTo>
                  <a:pt x="1264074" y="65362"/>
                  <a:pt x="1259628" y="65121"/>
                  <a:pt x="1255263" y="65442"/>
                </a:cubicBezTo>
                <a:cubicBezTo>
                  <a:pt x="1238773" y="66406"/>
                  <a:pt x="1222606" y="67692"/>
                  <a:pt x="1206115" y="71227"/>
                </a:cubicBezTo>
                <a:cubicBezTo>
                  <a:pt x="1200295" y="73476"/>
                  <a:pt x="1194151" y="75083"/>
                  <a:pt x="1188978" y="78297"/>
                </a:cubicBezTo>
                <a:cubicBezTo>
                  <a:pt x="1182512" y="81511"/>
                  <a:pt x="1177985" y="86974"/>
                  <a:pt x="1181218" y="95008"/>
                </a:cubicBezTo>
                <a:cubicBezTo>
                  <a:pt x="1184775" y="103042"/>
                  <a:pt x="1191241" y="103364"/>
                  <a:pt x="1198355" y="100471"/>
                </a:cubicBezTo>
                <a:cubicBezTo>
                  <a:pt x="1217109" y="92758"/>
                  <a:pt x="1236833" y="92116"/>
                  <a:pt x="1256556" y="90509"/>
                </a:cubicBezTo>
                <a:cubicBezTo>
                  <a:pt x="1265610" y="89545"/>
                  <a:pt x="1274016" y="87938"/>
                  <a:pt x="1273370" y="77333"/>
                </a:cubicBezTo>
                <a:cubicBezTo>
                  <a:pt x="1273208" y="71870"/>
                  <a:pt x="1270864" y="68736"/>
                  <a:pt x="1267469" y="67049"/>
                </a:cubicBezTo>
                <a:close/>
                <a:moveTo>
                  <a:pt x="1773177" y="212517"/>
                </a:moveTo>
                <a:cubicBezTo>
                  <a:pt x="1770925" y="211872"/>
                  <a:pt x="1768350" y="212194"/>
                  <a:pt x="1766741" y="211871"/>
                </a:cubicBezTo>
                <a:cubicBezTo>
                  <a:pt x="1761914" y="213808"/>
                  <a:pt x="1758696" y="216712"/>
                  <a:pt x="1757731" y="221552"/>
                </a:cubicBezTo>
                <a:cubicBezTo>
                  <a:pt x="1756444" y="228329"/>
                  <a:pt x="1760305" y="232846"/>
                  <a:pt x="1765776" y="235750"/>
                </a:cubicBezTo>
                <a:cubicBezTo>
                  <a:pt x="1778005" y="242204"/>
                  <a:pt x="1790877" y="247367"/>
                  <a:pt x="1801818" y="256402"/>
                </a:cubicBezTo>
                <a:cubicBezTo>
                  <a:pt x="1807932" y="261565"/>
                  <a:pt x="1814690" y="262533"/>
                  <a:pt x="1819839" y="256402"/>
                </a:cubicBezTo>
                <a:cubicBezTo>
                  <a:pt x="1825632" y="249626"/>
                  <a:pt x="1823057" y="242850"/>
                  <a:pt x="1816943" y="237364"/>
                </a:cubicBezTo>
                <a:cubicBezTo>
                  <a:pt x="1804071" y="225747"/>
                  <a:pt x="1788946" y="218648"/>
                  <a:pt x="1773177" y="212517"/>
                </a:cubicBezTo>
                <a:close/>
                <a:moveTo>
                  <a:pt x="1639110" y="151157"/>
                </a:moveTo>
                <a:cubicBezTo>
                  <a:pt x="1636852" y="150189"/>
                  <a:pt x="1634272" y="150189"/>
                  <a:pt x="1632659" y="149867"/>
                </a:cubicBezTo>
                <a:cubicBezTo>
                  <a:pt x="1627175" y="152125"/>
                  <a:pt x="1623949" y="155351"/>
                  <a:pt x="1623626" y="160836"/>
                </a:cubicBezTo>
                <a:cubicBezTo>
                  <a:pt x="1622981" y="168256"/>
                  <a:pt x="1627497" y="173096"/>
                  <a:pt x="1633626" y="175677"/>
                </a:cubicBezTo>
                <a:cubicBezTo>
                  <a:pt x="1648787" y="181806"/>
                  <a:pt x="1664270" y="187291"/>
                  <a:pt x="1679431" y="193098"/>
                </a:cubicBezTo>
                <a:cubicBezTo>
                  <a:pt x="1687173" y="196002"/>
                  <a:pt x="1695559" y="198261"/>
                  <a:pt x="1699753" y="189227"/>
                </a:cubicBezTo>
                <a:cubicBezTo>
                  <a:pt x="1704269" y="179225"/>
                  <a:pt x="1697495" y="173418"/>
                  <a:pt x="1689108" y="170192"/>
                </a:cubicBezTo>
                <a:cubicBezTo>
                  <a:pt x="1672657" y="163417"/>
                  <a:pt x="1655883" y="157287"/>
                  <a:pt x="1639110" y="151157"/>
                </a:cubicBezTo>
                <a:close/>
                <a:moveTo>
                  <a:pt x="1413295" y="75049"/>
                </a:moveTo>
                <a:cubicBezTo>
                  <a:pt x="1388761" y="67642"/>
                  <a:pt x="1363259" y="64421"/>
                  <a:pt x="1341630" y="64743"/>
                </a:cubicBezTo>
                <a:cubicBezTo>
                  <a:pt x="1330978" y="67320"/>
                  <a:pt x="1325813" y="70541"/>
                  <a:pt x="1325813" y="77948"/>
                </a:cubicBezTo>
                <a:cubicBezTo>
                  <a:pt x="1325813" y="84711"/>
                  <a:pt x="1329686" y="89864"/>
                  <a:pt x="1336466" y="89542"/>
                </a:cubicBezTo>
                <a:cubicBezTo>
                  <a:pt x="1360353" y="88898"/>
                  <a:pt x="1383596" y="94051"/>
                  <a:pt x="1406838" y="97916"/>
                </a:cubicBezTo>
                <a:cubicBezTo>
                  <a:pt x="1412971" y="99204"/>
                  <a:pt x="1418459" y="97272"/>
                  <a:pt x="1420719" y="90508"/>
                </a:cubicBezTo>
                <a:cubicBezTo>
                  <a:pt x="1422979" y="83423"/>
                  <a:pt x="1419750" y="77304"/>
                  <a:pt x="1413295" y="75049"/>
                </a:cubicBezTo>
                <a:close/>
                <a:moveTo>
                  <a:pt x="1553466" y="119210"/>
                </a:moveTo>
                <a:cubicBezTo>
                  <a:pt x="1537036" y="114020"/>
                  <a:pt x="1520284" y="109478"/>
                  <a:pt x="1503853" y="103638"/>
                </a:cubicBezTo>
                <a:cubicBezTo>
                  <a:pt x="1495154" y="100719"/>
                  <a:pt x="1486778" y="98448"/>
                  <a:pt x="1483234" y="108829"/>
                </a:cubicBezTo>
                <a:cubicBezTo>
                  <a:pt x="1479691" y="118886"/>
                  <a:pt x="1487422" y="124725"/>
                  <a:pt x="1495476" y="127645"/>
                </a:cubicBezTo>
                <a:cubicBezTo>
                  <a:pt x="1514484" y="134133"/>
                  <a:pt x="1534136" y="140297"/>
                  <a:pt x="1553466" y="145812"/>
                </a:cubicBezTo>
                <a:cubicBezTo>
                  <a:pt x="1563776" y="148732"/>
                  <a:pt x="1571185" y="140621"/>
                  <a:pt x="1566675" y="127969"/>
                </a:cubicBezTo>
                <a:cubicBezTo>
                  <a:pt x="1565387" y="123752"/>
                  <a:pt x="1559588" y="121157"/>
                  <a:pt x="1553466" y="119210"/>
                </a:cubicBezTo>
                <a:close/>
              </a:path>
            </a:pathLst>
          </a:custGeom>
          <a:solidFill>
            <a:schemeClr val="tx1">
              <a:lumMod val="75000"/>
              <a:lumOff val="2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33" name="标题 1"/>
          <p:cNvSpPr txBox="1"/>
          <p:nvPr/>
        </p:nvSpPr>
        <p:spPr>
          <a:xfrm rot="445790">
            <a:off x="2708797" y="3537885"/>
            <a:ext cx="5016442" cy="1646851"/>
          </a:xfrm>
          <a:custGeom>
            <a:avLst/>
            <a:gdLst>
              <a:gd name="T0" fmla="*/ 42 w 6573"/>
              <a:gd name="T1" fmla="*/ 2268 h 2295"/>
              <a:gd name="T2" fmla="*/ 234 w 6573"/>
              <a:gd name="T3" fmla="*/ 1863 h 2295"/>
              <a:gd name="T4" fmla="*/ 527 w 6573"/>
              <a:gd name="T5" fmla="*/ 1559 h 2295"/>
              <a:gd name="T6" fmla="*/ 1517 w 6573"/>
              <a:gd name="T7" fmla="*/ 838 h 2295"/>
              <a:gd name="T8" fmla="*/ 2120 w 6573"/>
              <a:gd name="T9" fmla="*/ 487 h 2295"/>
              <a:gd name="T10" fmla="*/ 2750 w 6573"/>
              <a:gd name="T11" fmla="*/ 206 h 2295"/>
              <a:gd name="T12" fmla="*/ 3329 w 6573"/>
              <a:gd name="T13" fmla="*/ 94 h 2295"/>
              <a:gd name="T14" fmla="*/ 3728 w 6573"/>
              <a:gd name="T15" fmla="*/ 337 h 2295"/>
              <a:gd name="T16" fmla="*/ 3627 w 6573"/>
              <a:gd name="T17" fmla="*/ 615 h 2295"/>
              <a:gd name="T18" fmla="*/ 3433 w 6573"/>
              <a:gd name="T19" fmla="*/ 882 h 2295"/>
              <a:gd name="T20" fmla="*/ 3198 w 6573"/>
              <a:gd name="T21" fmla="*/ 1111 h 2295"/>
              <a:gd name="T22" fmla="*/ 3089 w 6573"/>
              <a:gd name="T23" fmla="*/ 1203 h 2295"/>
              <a:gd name="T24" fmla="*/ 2978 w 6573"/>
              <a:gd name="T25" fmla="*/ 1292 h 2295"/>
              <a:gd name="T26" fmla="*/ 2861 w 6573"/>
              <a:gd name="T27" fmla="*/ 1330 h 2295"/>
              <a:gd name="T28" fmla="*/ 2883 w 6573"/>
              <a:gd name="T29" fmla="*/ 1382 h 2295"/>
              <a:gd name="T30" fmla="*/ 3889 w 6573"/>
              <a:gd name="T31" fmla="*/ 795 h 2295"/>
              <a:gd name="T32" fmla="*/ 4438 w 6573"/>
              <a:gd name="T33" fmla="*/ 679 h 2295"/>
              <a:gd name="T34" fmla="*/ 4623 w 6573"/>
              <a:gd name="T35" fmla="*/ 727 h 2295"/>
              <a:gd name="T36" fmla="*/ 4701 w 6573"/>
              <a:gd name="T37" fmla="*/ 851 h 2295"/>
              <a:gd name="T38" fmla="*/ 4698 w 6573"/>
              <a:gd name="T39" fmla="*/ 1265 h 2295"/>
              <a:gd name="T40" fmla="*/ 4728 w 6573"/>
              <a:gd name="T41" fmla="*/ 1282 h 2295"/>
              <a:gd name="T42" fmla="*/ 5093 w 6573"/>
              <a:gd name="T43" fmla="*/ 1049 h 2295"/>
              <a:gd name="T44" fmla="*/ 5502 w 6573"/>
              <a:gd name="T45" fmla="*/ 899 h 2295"/>
              <a:gd name="T46" fmla="*/ 5718 w 6573"/>
              <a:gd name="T47" fmla="*/ 960 h 2295"/>
              <a:gd name="T48" fmla="*/ 5857 w 6573"/>
              <a:gd name="T49" fmla="*/ 1035 h 2295"/>
              <a:gd name="T50" fmla="*/ 6033 w 6573"/>
              <a:gd name="T51" fmla="*/ 1009 h 2295"/>
              <a:gd name="T52" fmla="*/ 6215 w 6573"/>
              <a:gd name="T53" fmla="*/ 961 h 2295"/>
              <a:gd name="T54" fmla="*/ 6559 w 6573"/>
              <a:gd name="T55" fmla="*/ 767 h 2295"/>
              <a:gd name="T56" fmla="*/ 6525 w 6573"/>
              <a:gd name="T57" fmla="*/ 747 h 2295"/>
              <a:gd name="T58" fmla="*/ 6395 w 6573"/>
              <a:gd name="T59" fmla="*/ 849 h 2295"/>
              <a:gd name="T60" fmla="*/ 6212 w 6573"/>
              <a:gd name="T61" fmla="*/ 920 h 2295"/>
              <a:gd name="T62" fmla="*/ 6026 w 6573"/>
              <a:gd name="T63" fmla="*/ 970 h 2295"/>
              <a:gd name="T64" fmla="*/ 5849 w 6573"/>
              <a:gd name="T65" fmla="*/ 993 h 2295"/>
              <a:gd name="T66" fmla="*/ 5707 w 6573"/>
              <a:gd name="T67" fmla="*/ 908 h 2295"/>
              <a:gd name="T68" fmla="*/ 5506 w 6573"/>
              <a:gd name="T69" fmla="*/ 859 h 2295"/>
              <a:gd name="T70" fmla="*/ 5114 w 6573"/>
              <a:gd name="T71" fmla="*/ 989 h 2295"/>
              <a:gd name="T72" fmla="*/ 4707 w 6573"/>
              <a:gd name="T73" fmla="*/ 1248 h 2295"/>
              <a:gd name="T74" fmla="*/ 4737 w 6573"/>
              <a:gd name="T75" fmla="*/ 1265 h 2295"/>
              <a:gd name="T76" fmla="*/ 4535 w 6573"/>
              <a:gd name="T77" fmla="*/ 646 h 2295"/>
              <a:gd name="T78" fmla="*/ 4277 w 6573"/>
              <a:gd name="T79" fmla="*/ 650 h 2295"/>
              <a:gd name="T80" fmla="*/ 3990 w 6573"/>
              <a:gd name="T81" fmla="*/ 713 h 2295"/>
              <a:gd name="T82" fmla="*/ 3415 w 6573"/>
              <a:gd name="T83" fmla="*/ 960 h 2295"/>
              <a:gd name="T84" fmla="*/ 2846 w 6573"/>
              <a:gd name="T85" fmla="*/ 1334 h 2295"/>
              <a:gd name="T86" fmla="*/ 2861 w 6573"/>
              <a:gd name="T87" fmla="*/ 1391 h 2295"/>
              <a:gd name="T88" fmla="*/ 3107 w 6573"/>
              <a:gd name="T89" fmla="*/ 1272 h 2295"/>
              <a:gd name="T90" fmla="*/ 3349 w 6573"/>
              <a:gd name="T91" fmla="*/ 1065 h 2295"/>
              <a:gd name="T92" fmla="*/ 3752 w 6573"/>
              <a:gd name="T93" fmla="*/ 522 h 2295"/>
              <a:gd name="T94" fmla="*/ 3772 w 6573"/>
              <a:gd name="T95" fmla="*/ 230 h 2295"/>
              <a:gd name="T96" fmla="*/ 3570 w 6573"/>
              <a:gd name="T97" fmla="*/ 58 h 2295"/>
              <a:gd name="T98" fmla="*/ 3031 w 6573"/>
              <a:gd name="T99" fmla="*/ 62 h 2295"/>
              <a:gd name="T100" fmla="*/ 1701 w 6573"/>
              <a:gd name="T101" fmla="*/ 650 h 2295"/>
              <a:gd name="T102" fmla="*/ 534 w 6573"/>
              <a:gd name="T103" fmla="*/ 1472 h 2295"/>
              <a:gd name="T104" fmla="*/ 261 w 6573"/>
              <a:gd name="T105" fmla="*/ 1740 h 2295"/>
              <a:gd name="T106" fmla="*/ 12 w 6573"/>
              <a:gd name="T107" fmla="*/ 2164 h 2295"/>
              <a:gd name="T108" fmla="*/ 0 w 6573"/>
              <a:gd name="T109" fmla="*/ 2268 h 2295"/>
              <a:gd name="T110" fmla="*/ 42 w 6573"/>
              <a:gd name="T111" fmla="*/ 2268 h 2295"/>
            </a:gdLst>
            <a:ahLst/>
            <a:cxnLst/>
            <a:rect l="0" t="0" r="r" b="b"/>
            <a:pathLst>
              <a:path w="6573" h="2295">
                <a:moveTo>
                  <a:pt x="42" y="2268"/>
                </a:moveTo>
                <a:cubicBezTo>
                  <a:pt x="46" y="2117"/>
                  <a:pt x="144" y="1977"/>
                  <a:pt x="234" y="1863"/>
                </a:cubicBezTo>
                <a:cubicBezTo>
                  <a:pt x="322" y="1753"/>
                  <a:pt x="422" y="1652"/>
                  <a:pt x="527" y="1559"/>
                </a:cubicBezTo>
                <a:cubicBezTo>
                  <a:pt x="831" y="1288"/>
                  <a:pt x="1172" y="1054"/>
                  <a:pt x="1517" y="838"/>
                </a:cubicBezTo>
                <a:cubicBezTo>
                  <a:pt x="1714" y="715"/>
                  <a:pt x="1915" y="598"/>
                  <a:pt x="2120" y="487"/>
                </a:cubicBezTo>
                <a:cubicBezTo>
                  <a:pt x="2323" y="378"/>
                  <a:pt x="2532" y="278"/>
                  <a:pt x="2750" y="206"/>
                </a:cubicBezTo>
                <a:cubicBezTo>
                  <a:pt x="2936" y="144"/>
                  <a:pt x="3133" y="97"/>
                  <a:pt x="3329" y="94"/>
                </a:cubicBezTo>
                <a:cubicBezTo>
                  <a:pt x="3487" y="91"/>
                  <a:pt x="3724" y="134"/>
                  <a:pt x="3728" y="337"/>
                </a:cubicBezTo>
                <a:cubicBezTo>
                  <a:pt x="3730" y="437"/>
                  <a:pt x="3676" y="531"/>
                  <a:pt x="3627" y="615"/>
                </a:cubicBezTo>
                <a:cubicBezTo>
                  <a:pt x="3571" y="710"/>
                  <a:pt x="3506" y="799"/>
                  <a:pt x="3433" y="882"/>
                </a:cubicBezTo>
                <a:cubicBezTo>
                  <a:pt x="3361" y="964"/>
                  <a:pt x="3281" y="1040"/>
                  <a:pt x="3198" y="1111"/>
                </a:cubicBezTo>
                <a:cubicBezTo>
                  <a:pt x="3162" y="1142"/>
                  <a:pt x="3125" y="1171"/>
                  <a:pt x="3089" y="1203"/>
                </a:cubicBezTo>
                <a:cubicBezTo>
                  <a:pt x="3054" y="1234"/>
                  <a:pt x="3018" y="1266"/>
                  <a:pt x="2978" y="1292"/>
                </a:cubicBezTo>
                <a:cubicBezTo>
                  <a:pt x="2943" y="1315"/>
                  <a:pt x="2905" y="1334"/>
                  <a:pt x="2861" y="1330"/>
                </a:cubicBezTo>
                <a:cubicBezTo>
                  <a:pt x="2869" y="1347"/>
                  <a:pt x="2876" y="1365"/>
                  <a:pt x="2883" y="1382"/>
                </a:cubicBezTo>
                <a:cubicBezTo>
                  <a:pt x="3187" y="1142"/>
                  <a:pt x="3524" y="929"/>
                  <a:pt x="3889" y="795"/>
                </a:cubicBezTo>
                <a:cubicBezTo>
                  <a:pt x="4063" y="731"/>
                  <a:pt x="4251" y="679"/>
                  <a:pt x="4438" y="679"/>
                </a:cubicBezTo>
                <a:cubicBezTo>
                  <a:pt x="4502" y="679"/>
                  <a:pt x="4570" y="688"/>
                  <a:pt x="4623" y="727"/>
                </a:cubicBezTo>
                <a:cubicBezTo>
                  <a:pt x="4665" y="757"/>
                  <a:pt x="4689" y="803"/>
                  <a:pt x="4701" y="851"/>
                </a:cubicBezTo>
                <a:cubicBezTo>
                  <a:pt x="4735" y="984"/>
                  <a:pt x="4706" y="1130"/>
                  <a:pt x="4698" y="1265"/>
                </a:cubicBezTo>
                <a:cubicBezTo>
                  <a:pt x="4697" y="1281"/>
                  <a:pt x="4715" y="1289"/>
                  <a:pt x="4728" y="1282"/>
                </a:cubicBezTo>
                <a:cubicBezTo>
                  <a:pt x="4856" y="1216"/>
                  <a:pt x="4971" y="1125"/>
                  <a:pt x="5093" y="1049"/>
                </a:cubicBezTo>
                <a:cubicBezTo>
                  <a:pt x="5216" y="972"/>
                  <a:pt x="5354" y="899"/>
                  <a:pt x="5502" y="899"/>
                </a:cubicBezTo>
                <a:cubicBezTo>
                  <a:pt x="5577" y="898"/>
                  <a:pt x="5654" y="919"/>
                  <a:pt x="5718" y="960"/>
                </a:cubicBezTo>
                <a:cubicBezTo>
                  <a:pt x="5764" y="990"/>
                  <a:pt x="5800" y="1028"/>
                  <a:pt x="5857" y="1035"/>
                </a:cubicBezTo>
                <a:cubicBezTo>
                  <a:pt x="5915" y="1041"/>
                  <a:pt x="5977" y="1021"/>
                  <a:pt x="6033" y="1009"/>
                </a:cubicBezTo>
                <a:cubicBezTo>
                  <a:pt x="6094" y="995"/>
                  <a:pt x="6155" y="980"/>
                  <a:pt x="6215" y="961"/>
                </a:cubicBezTo>
                <a:cubicBezTo>
                  <a:pt x="6334" y="925"/>
                  <a:pt x="6487" y="877"/>
                  <a:pt x="6559" y="767"/>
                </a:cubicBezTo>
                <a:cubicBezTo>
                  <a:pt x="6573" y="746"/>
                  <a:pt x="6539" y="726"/>
                  <a:pt x="6525" y="747"/>
                </a:cubicBezTo>
                <a:cubicBezTo>
                  <a:pt x="6494" y="793"/>
                  <a:pt x="6444" y="824"/>
                  <a:pt x="6395" y="849"/>
                </a:cubicBezTo>
                <a:cubicBezTo>
                  <a:pt x="6337" y="879"/>
                  <a:pt x="6275" y="901"/>
                  <a:pt x="6212" y="920"/>
                </a:cubicBezTo>
                <a:cubicBezTo>
                  <a:pt x="6151" y="940"/>
                  <a:pt x="6089" y="955"/>
                  <a:pt x="6026" y="970"/>
                </a:cubicBezTo>
                <a:cubicBezTo>
                  <a:pt x="5971" y="982"/>
                  <a:pt x="5904" y="1005"/>
                  <a:pt x="5849" y="993"/>
                </a:cubicBezTo>
                <a:cubicBezTo>
                  <a:pt x="5795" y="982"/>
                  <a:pt x="5755" y="932"/>
                  <a:pt x="5707" y="908"/>
                </a:cubicBezTo>
                <a:cubicBezTo>
                  <a:pt x="5645" y="876"/>
                  <a:pt x="5576" y="859"/>
                  <a:pt x="5506" y="859"/>
                </a:cubicBezTo>
                <a:cubicBezTo>
                  <a:pt x="5366" y="858"/>
                  <a:pt x="5233" y="919"/>
                  <a:pt x="5114" y="989"/>
                </a:cubicBezTo>
                <a:cubicBezTo>
                  <a:pt x="4976" y="1071"/>
                  <a:pt x="4850" y="1174"/>
                  <a:pt x="4707" y="1248"/>
                </a:cubicBezTo>
                <a:cubicBezTo>
                  <a:pt x="4717" y="1254"/>
                  <a:pt x="4727" y="1259"/>
                  <a:pt x="4737" y="1265"/>
                </a:cubicBezTo>
                <a:cubicBezTo>
                  <a:pt x="4750" y="1053"/>
                  <a:pt x="4823" y="703"/>
                  <a:pt x="4535" y="646"/>
                </a:cubicBezTo>
                <a:cubicBezTo>
                  <a:pt x="4450" y="630"/>
                  <a:pt x="4362" y="638"/>
                  <a:pt x="4277" y="650"/>
                </a:cubicBezTo>
                <a:cubicBezTo>
                  <a:pt x="4180" y="663"/>
                  <a:pt x="4084" y="685"/>
                  <a:pt x="3990" y="713"/>
                </a:cubicBezTo>
                <a:cubicBezTo>
                  <a:pt x="3790" y="773"/>
                  <a:pt x="3598" y="860"/>
                  <a:pt x="3415" y="960"/>
                </a:cubicBezTo>
                <a:cubicBezTo>
                  <a:pt x="3216" y="1069"/>
                  <a:pt x="3026" y="1195"/>
                  <a:pt x="2846" y="1334"/>
                </a:cubicBezTo>
                <a:cubicBezTo>
                  <a:pt x="2822" y="1353"/>
                  <a:pt x="2830" y="1388"/>
                  <a:pt x="2861" y="1391"/>
                </a:cubicBezTo>
                <a:cubicBezTo>
                  <a:pt x="2956" y="1400"/>
                  <a:pt x="3040" y="1329"/>
                  <a:pt x="3107" y="1272"/>
                </a:cubicBezTo>
                <a:cubicBezTo>
                  <a:pt x="3188" y="1203"/>
                  <a:pt x="3271" y="1138"/>
                  <a:pt x="3349" y="1065"/>
                </a:cubicBezTo>
                <a:cubicBezTo>
                  <a:pt x="3511" y="911"/>
                  <a:pt x="3662" y="728"/>
                  <a:pt x="3752" y="522"/>
                </a:cubicBezTo>
                <a:cubicBezTo>
                  <a:pt x="3792" y="429"/>
                  <a:pt x="3815" y="326"/>
                  <a:pt x="3772" y="230"/>
                </a:cubicBezTo>
                <a:cubicBezTo>
                  <a:pt x="3735" y="144"/>
                  <a:pt x="3656" y="88"/>
                  <a:pt x="3570" y="58"/>
                </a:cubicBezTo>
                <a:cubicBezTo>
                  <a:pt x="3399" y="0"/>
                  <a:pt x="3204" y="28"/>
                  <a:pt x="3031" y="62"/>
                </a:cubicBezTo>
                <a:cubicBezTo>
                  <a:pt x="2552" y="156"/>
                  <a:pt x="2117" y="404"/>
                  <a:pt x="1701" y="650"/>
                </a:cubicBezTo>
                <a:cubicBezTo>
                  <a:pt x="1292" y="893"/>
                  <a:pt x="896" y="1163"/>
                  <a:pt x="534" y="1472"/>
                </a:cubicBezTo>
                <a:cubicBezTo>
                  <a:pt x="437" y="1554"/>
                  <a:pt x="345" y="1644"/>
                  <a:pt x="261" y="1740"/>
                </a:cubicBezTo>
                <a:cubicBezTo>
                  <a:pt x="155" y="1863"/>
                  <a:pt x="50" y="2003"/>
                  <a:pt x="12" y="2164"/>
                </a:cubicBezTo>
                <a:cubicBezTo>
                  <a:pt x="4" y="2198"/>
                  <a:pt x="0" y="2233"/>
                  <a:pt x="0" y="2268"/>
                </a:cubicBezTo>
                <a:cubicBezTo>
                  <a:pt x="1" y="2295"/>
                  <a:pt x="41" y="2295"/>
                  <a:pt x="42" y="2268"/>
                </a:cubicBezTo>
                <a:close/>
              </a:path>
            </a:pathLst>
          </a:custGeom>
          <a:solidFill>
            <a:schemeClr val="accent1">
              <a:lumMod val="75000"/>
              <a:alpha val="27000"/>
            </a:schemeClr>
          </a:solidFill>
          <a:ln cap="sq">
            <a:noFill/>
          </a:ln>
          <a:effectLst/>
        </p:spPr>
        <p:txBody>
          <a:bodyPr vert="horz" wrap="square" lIns="73152" tIns="36576" rIns="73152" bIns="36576" rtlCol="0" anchor="t"/>
          <a:lstStyle/>
          <a:p>
            <a:pPr algn="l">
              <a:lnSpc>
                <a:spcPct val="110000"/>
              </a:lnSpc>
            </a:pPr>
            <a:endParaRPr kumimoji="1" lang="zh-CN" altLang="en-US"/>
          </a:p>
        </p:txBody>
      </p:sp>
      <p:sp>
        <p:nvSpPr>
          <p:cNvPr id="34" name="标题 1"/>
          <p:cNvSpPr txBox="1"/>
          <p:nvPr/>
        </p:nvSpPr>
        <p:spPr>
          <a:xfrm>
            <a:off x="645730" y="504037"/>
            <a:ext cx="1977647" cy="506396"/>
          </a:xfrm>
          <a:prstGeom prst="rect">
            <a:avLst/>
          </a:prstGeom>
          <a:noFill/>
          <a:ln>
            <a:noFill/>
          </a:ln>
        </p:spPr>
        <p:txBody>
          <a:bodyPr vert="horz" wrap="square" lIns="0" tIns="0" rIns="0" bIns="0" rtlCol="0" anchor="ctr"/>
          <a:lstStyle/>
          <a:p>
            <a:pPr algn="l">
              <a:lnSpc>
                <a:spcPct val="130000"/>
              </a:lnSpc>
            </a:pPr>
            <a:r>
              <a:rPr kumimoji="1" lang="zh-CN" altLang="en-US" sz="4000" b="1">
                <a:ln w="12700">
                  <a:noFill/>
                </a:ln>
                <a:solidFill>
                  <a:srgbClr val="3949EE">
                    <a:alpha val="100000"/>
                  </a:srgbClr>
                </a:solidFill>
                <a:latin typeface="Yuanti SC Demibold" charset="0"/>
                <a:ea typeface="Lantinghei SC Demibold" panose="02000000000000000000" charset="-122"/>
                <a:cs typeface="Yuanti SC Demibold" charset="0"/>
              </a:rPr>
              <a:t>第</a:t>
            </a:r>
            <a:r>
              <a:rPr kumimoji="1" lang="en-US" altLang="zh-CN" sz="4000" b="1">
                <a:ln w="12700">
                  <a:noFill/>
                </a:ln>
                <a:solidFill>
                  <a:srgbClr val="3949EE">
                    <a:alpha val="100000"/>
                  </a:srgbClr>
                </a:solidFill>
                <a:latin typeface="Yuanti SC Demibold" charset="0"/>
                <a:ea typeface="Lantinghei SC Demibold" panose="02000000000000000000" charset="-122"/>
                <a:cs typeface="Yuanti SC Demibold" charset="0"/>
              </a:rPr>
              <a:t>18</a:t>
            </a:r>
            <a:r>
              <a:rPr kumimoji="1" lang="zh-CN" altLang="en-US" sz="4000" b="1">
                <a:ln w="12700">
                  <a:noFill/>
                </a:ln>
                <a:solidFill>
                  <a:srgbClr val="3949EE">
                    <a:alpha val="100000"/>
                  </a:srgbClr>
                </a:solidFill>
                <a:latin typeface="Yuanti SC Demibold" charset="0"/>
                <a:ea typeface="Lantinghei SC Demibold" panose="02000000000000000000" charset="-122"/>
                <a:cs typeface="Yuanti SC Demibold" charset="0"/>
              </a:rPr>
              <a:t>组</a:t>
            </a:r>
          </a:p>
        </p:txBody>
      </p:sp>
      <p:sp>
        <p:nvSpPr>
          <p:cNvPr id="36" name="标题 1"/>
          <p:cNvSpPr txBox="1"/>
          <p:nvPr/>
        </p:nvSpPr>
        <p:spPr>
          <a:xfrm>
            <a:off x="3083408" y="2109118"/>
            <a:ext cx="4877435" cy="1991995"/>
          </a:xfrm>
          <a:prstGeom prst="rect">
            <a:avLst/>
          </a:prstGeom>
          <a:noFill/>
          <a:ln>
            <a:noFill/>
          </a:ln>
        </p:spPr>
        <p:txBody>
          <a:bodyPr vert="horz" wrap="square" lIns="0" tIns="0" rIns="0" bIns="0" rtlCol="0" anchor="ctr"/>
          <a:lstStyle/>
          <a:p>
            <a:pPr algn="ctr">
              <a:lnSpc>
                <a:spcPct val="130000"/>
              </a:lnSpc>
            </a:pPr>
            <a:r>
              <a:rPr kumimoji="1" lang="en-US" altLang="zh-CN" sz="10800">
                <a:ln w="12700">
                  <a:noFill/>
                </a:ln>
                <a:solidFill>
                  <a:srgbClr val="262626">
                    <a:alpha val="100000"/>
                  </a:srgbClr>
                </a:solidFill>
                <a:latin typeface="Gabriola" panose="04040605051002020D02" pitchFamily="82" charset="0"/>
                <a:ea typeface="Yuanti SC Regular" panose="02010600040101010101" charset="-122"/>
                <a:cs typeface="Yuanti SC Regular" panose="02010600040101010101" charset="-122"/>
              </a:rPr>
              <a:t>Thanks</a:t>
            </a:r>
            <a:endParaRPr kumimoji="1" lang="zh-CN" altLang="en-US" sz="10800">
              <a:latin typeface="Gabriola" panose="04040605051002020D02" pitchFamily="82" charset="0"/>
              <a:ea typeface="Yuanti SC Regular" panose="02010600040101010101" charset="-122"/>
              <a:cs typeface="Yuanti SC Regular" panose="0201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p:cNvPicPr>
            <a:picLocks noChangeAspect="1"/>
          </p:cNvPicPr>
          <p:nvPr/>
        </p:nvPicPr>
        <p:blipFill>
          <a:blip r:embed="rId2">
            <a:alphaModFix/>
          </a:blip>
          <a:srcRect l="93" b="56287"/>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3" name="标题 1"/>
          <p:cNvSpPr txBox="1"/>
          <p:nvPr/>
        </p:nvSpPr>
        <p:spPr>
          <a:xfrm>
            <a:off x="0" y="0"/>
            <a:ext cx="12191999" cy="6858000"/>
          </a:xfrm>
          <a:prstGeom prst="rect">
            <a:avLst/>
          </a:prstGeom>
          <a:solidFill>
            <a:schemeClr val="bg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8000000" flipV="1">
            <a:off x="-2952995" y="-89721"/>
            <a:ext cx="9023233" cy="5341700"/>
          </a:xfrm>
          <a:custGeom>
            <a:avLst/>
            <a:gdLst>
              <a:gd name="connsiteX0" fmla="*/ 5939201 w 9023233"/>
              <a:gd name="connsiteY0" fmla="*/ 5341700 h 5341700"/>
              <a:gd name="connsiteX1" fmla="*/ 9023233 w 9023233"/>
              <a:gd name="connsiteY1" fmla="*/ 0 h 5341700"/>
              <a:gd name="connsiteX2" fmla="*/ 1104298 w 9023233"/>
              <a:gd name="connsiteY2" fmla="*/ 1 h 5341700"/>
              <a:gd name="connsiteX3" fmla="*/ 0 w 9023233"/>
              <a:gd name="connsiteY3" fmla="*/ 1912700 h 5341700"/>
            </a:gdLst>
            <a:ahLst/>
            <a:cxnLst/>
            <a:rect l="l" t="t" r="r" b="b"/>
            <a:pathLst>
              <a:path w="9023233" h="5341700">
                <a:moveTo>
                  <a:pt x="5939201" y="5341700"/>
                </a:moveTo>
                <a:lnTo>
                  <a:pt x="9023233" y="0"/>
                </a:lnTo>
                <a:lnTo>
                  <a:pt x="1104298" y="1"/>
                </a:lnTo>
                <a:lnTo>
                  <a:pt x="0" y="1912700"/>
                </a:lnTo>
                <a:close/>
              </a:path>
            </a:pathLst>
          </a:custGeom>
          <a:gradFill>
            <a:gsLst>
              <a:gs pos="55000">
                <a:srgbClr val="7F89F4"/>
              </a:gs>
              <a:gs pos="0">
                <a:srgbClr val="3949EE"/>
              </a:gs>
              <a:gs pos="89000">
                <a:schemeClr val="accent1">
                  <a:lumMod val="64000"/>
                  <a:lumOff val="36000"/>
                </a:schemeClr>
              </a:gs>
            </a:gsLst>
            <a:lin ang="36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8000000" flipV="1">
            <a:off x="209659" y="3355173"/>
            <a:ext cx="8012941" cy="162822"/>
          </a:xfrm>
          <a:custGeom>
            <a:avLst/>
            <a:gdLst>
              <a:gd name="connsiteX0" fmla="*/ 7918936 w 8012941"/>
              <a:gd name="connsiteY0" fmla="*/ 162821 h 162822"/>
              <a:gd name="connsiteX1" fmla="*/ 8012941 w 8012941"/>
              <a:gd name="connsiteY1" fmla="*/ 0 h 162822"/>
              <a:gd name="connsiteX2" fmla="*/ 94005 w 8012941"/>
              <a:gd name="connsiteY2" fmla="*/ 1 h 162822"/>
              <a:gd name="connsiteX3" fmla="*/ 0 w 8012941"/>
              <a:gd name="connsiteY3" fmla="*/ 162822 h 162822"/>
            </a:gdLst>
            <a:ahLst/>
            <a:cxnLst/>
            <a:rect l="l" t="t" r="r" b="b"/>
            <a:pathLst>
              <a:path w="8012941" h="162822">
                <a:moveTo>
                  <a:pt x="7918936" y="162821"/>
                </a:moveTo>
                <a:lnTo>
                  <a:pt x="8012941" y="0"/>
                </a:lnTo>
                <a:lnTo>
                  <a:pt x="94005" y="1"/>
                </a:lnTo>
                <a:lnTo>
                  <a:pt x="0" y="162822"/>
                </a:lnTo>
                <a:close/>
              </a:path>
            </a:pathLst>
          </a:custGeom>
          <a:solidFill>
            <a:schemeClr val="accent2">
              <a:alpha val="95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744608" y="673081"/>
            <a:ext cx="1231106" cy="2708434"/>
          </a:xfrm>
          <a:prstGeom prst="rect">
            <a:avLst/>
          </a:prstGeom>
          <a:noFill/>
          <a:ln>
            <a:noFill/>
          </a:ln>
        </p:spPr>
        <p:txBody>
          <a:bodyPr vert="horz" wrap="square" lIns="0" tIns="0" rIns="0" bIns="0" rtlCol="0" anchor="t"/>
          <a:lstStyle/>
          <a:p>
            <a:pPr algn="ctr">
              <a:lnSpc>
                <a:spcPct val="110000"/>
              </a:lnSpc>
            </a:pPr>
            <a:r>
              <a:rPr kumimoji="1" lang="en-US" altLang="zh-CN" sz="8800" err="1">
                <a:ln w="12700">
                  <a:noFill/>
                </a:ln>
                <a:solidFill>
                  <a:schemeClr val="bg2"/>
                </a:solidFill>
                <a:latin typeface="Source Han Sans"/>
                <a:ea typeface="Source Han Sans"/>
                <a:cs typeface="Source Han Sans"/>
              </a:rPr>
              <a:t>目录</a:t>
            </a:r>
            <a:endParaRPr kumimoji="1" lang="zh-CN" altLang="en-US">
              <a:solidFill>
                <a:schemeClr val="bg2"/>
              </a:solidFill>
            </a:endParaRPr>
          </a:p>
        </p:txBody>
      </p:sp>
      <p:sp>
        <p:nvSpPr>
          <p:cNvPr id="9" name="标题 1"/>
          <p:cNvSpPr txBox="1"/>
          <p:nvPr/>
        </p:nvSpPr>
        <p:spPr>
          <a:xfrm>
            <a:off x="6687798" y="1388498"/>
            <a:ext cx="1330787" cy="991922"/>
          </a:xfrm>
          <a:prstGeom prst="rect">
            <a:avLst/>
          </a:prstGeom>
          <a:noFill/>
          <a:ln>
            <a:noFill/>
          </a:ln>
          <a:effectLst/>
        </p:spPr>
        <p:txBody>
          <a:bodyPr vert="horz" wrap="square" lIns="0" tIns="0" rIns="0" bIns="0" rtlCol="0" anchor="ctr"/>
          <a:lstStyle/>
          <a:p>
            <a:pPr algn="l">
              <a:lnSpc>
                <a:spcPct val="130000"/>
              </a:lnSpc>
            </a:pPr>
            <a:r>
              <a:rPr kumimoji="1" lang="en-US" altLang="zh-CN" sz="2400" b="1" err="1">
                <a:ln w="12700">
                  <a:noFill/>
                </a:ln>
                <a:solidFill>
                  <a:srgbClr val="3949EE">
                    <a:alpha val="100000"/>
                  </a:srgbClr>
                </a:solidFill>
                <a:latin typeface="Source Han Sans"/>
                <a:ea typeface="Source Han Sans"/>
                <a:cs typeface="Source Han Sans"/>
              </a:rPr>
              <a:t>项目</a:t>
            </a:r>
            <a:r>
              <a:rPr kumimoji="1" lang="zh-CN" altLang="en-US" sz="2400" b="1">
                <a:ln w="12700">
                  <a:noFill/>
                </a:ln>
                <a:solidFill>
                  <a:srgbClr val="3949EE">
                    <a:alpha val="100000"/>
                  </a:srgbClr>
                </a:solidFill>
                <a:latin typeface="Source Han Sans"/>
                <a:ea typeface="Source Han Sans"/>
                <a:cs typeface="Source Han Sans"/>
              </a:rPr>
              <a:t>概述</a:t>
            </a:r>
            <a:endParaRPr kumimoji="1" lang="zh-CN" altLang="en-US" b="1"/>
          </a:p>
        </p:txBody>
      </p:sp>
      <p:sp>
        <p:nvSpPr>
          <p:cNvPr id="10" name="标题 1"/>
          <p:cNvSpPr txBox="1"/>
          <p:nvPr/>
        </p:nvSpPr>
        <p:spPr>
          <a:xfrm>
            <a:off x="5846638" y="1607459"/>
            <a:ext cx="689291" cy="553998"/>
          </a:xfrm>
          <a:prstGeom prst="rect">
            <a:avLst/>
          </a:prstGeom>
          <a:noFill/>
          <a:ln>
            <a:noFill/>
          </a:ln>
        </p:spPr>
        <p:txBody>
          <a:bodyPr vert="horz" wrap="square" lIns="0" tIns="0" rIns="0" bIns="0" rtlCol="0" anchor="t"/>
          <a:lstStyle/>
          <a:p>
            <a:pPr algn="l">
              <a:lnSpc>
                <a:spcPct val="110000"/>
              </a:lnSpc>
            </a:pPr>
            <a:r>
              <a:rPr kumimoji="1" lang="en-US" altLang="zh-CN" sz="3600">
                <a:ln w="12700">
                  <a:noFill/>
                </a:ln>
                <a:solidFill>
                  <a:srgbClr val="3949EE">
                    <a:alpha val="100000"/>
                  </a:srgbClr>
                </a:solidFill>
                <a:latin typeface="Source Han Sans"/>
                <a:ea typeface="Source Han Sans"/>
                <a:cs typeface="Source Han Sans"/>
              </a:rPr>
              <a:t>01.</a:t>
            </a:r>
            <a:endParaRPr kumimoji="1" lang="zh-CN" altLang="en-US"/>
          </a:p>
        </p:txBody>
      </p:sp>
      <p:sp>
        <p:nvSpPr>
          <p:cNvPr id="11" name="标题 1"/>
          <p:cNvSpPr txBox="1"/>
          <p:nvPr/>
        </p:nvSpPr>
        <p:spPr>
          <a:xfrm>
            <a:off x="6027999" y="3429000"/>
            <a:ext cx="1487858" cy="614636"/>
          </a:xfrm>
          <a:prstGeom prst="rect">
            <a:avLst/>
          </a:prstGeom>
          <a:noFill/>
          <a:ln>
            <a:noFill/>
          </a:ln>
          <a:effectLst/>
        </p:spPr>
        <p:txBody>
          <a:bodyPr vert="horz" wrap="square" lIns="0" tIns="0" rIns="0" bIns="0" rtlCol="0" anchor="ctr"/>
          <a:lstStyle/>
          <a:p>
            <a:pPr algn="ctr">
              <a:lnSpc>
                <a:spcPct val="130000"/>
              </a:lnSpc>
            </a:pPr>
            <a:r>
              <a:rPr kumimoji="1" lang="zh-CN" altLang="en-US" sz="2400" b="1">
                <a:ln w="12700">
                  <a:noFill/>
                </a:ln>
                <a:solidFill>
                  <a:srgbClr val="3949EE">
                    <a:alpha val="100000"/>
                  </a:srgbClr>
                </a:solidFill>
                <a:latin typeface="Source Han Sans"/>
                <a:ea typeface="Source Han Sans"/>
                <a:cs typeface="Source Han Sans"/>
              </a:rPr>
              <a:t>功能展示</a:t>
            </a:r>
          </a:p>
          <a:p>
            <a:pPr algn="l">
              <a:lnSpc>
                <a:spcPct val="130000"/>
              </a:lnSpc>
            </a:pPr>
            <a:endParaRPr kumimoji="1" lang="zh-CN" altLang="en-US" b="1"/>
          </a:p>
        </p:txBody>
      </p:sp>
      <p:sp>
        <p:nvSpPr>
          <p:cNvPr id="12" name="标题 1"/>
          <p:cNvSpPr txBox="1"/>
          <p:nvPr/>
        </p:nvSpPr>
        <p:spPr>
          <a:xfrm>
            <a:off x="5193424" y="3290500"/>
            <a:ext cx="766235" cy="553998"/>
          </a:xfrm>
          <a:prstGeom prst="rect">
            <a:avLst/>
          </a:prstGeom>
          <a:noFill/>
          <a:ln>
            <a:noFill/>
          </a:ln>
        </p:spPr>
        <p:txBody>
          <a:bodyPr vert="horz" wrap="square" lIns="0" tIns="0" rIns="0" bIns="0" rtlCol="0" anchor="t"/>
          <a:lstStyle/>
          <a:p>
            <a:pPr algn="l">
              <a:lnSpc>
                <a:spcPct val="110000"/>
              </a:lnSpc>
            </a:pPr>
            <a:r>
              <a:rPr kumimoji="1" lang="en-US" altLang="zh-CN" sz="3600">
                <a:ln w="12700">
                  <a:noFill/>
                </a:ln>
                <a:solidFill>
                  <a:srgbClr val="3949EE">
                    <a:alpha val="100000"/>
                  </a:srgbClr>
                </a:solidFill>
                <a:latin typeface="Source Han Sans"/>
                <a:ea typeface="Source Han Sans"/>
                <a:cs typeface="Source Han Sans"/>
              </a:rPr>
              <a:t>02.</a:t>
            </a:r>
            <a:endParaRPr kumimoji="1" lang="zh-CN" altLang="en-US"/>
          </a:p>
        </p:txBody>
      </p:sp>
      <p:sp>
        <p:nvSpPr>
          <p:cNvPr id="13" name="标题 1"/>
          <p:cNvSpPr txBox="1"/>
          <p:nvPr/>
        </p:nvSpPr>
        <p:spPr>
          <a:xfrm>
            <a:off x="5474239" y="4754580"/>
            <a:ext cx="1411318" cy="991922"/>
          </a:xfrm>
          <a:prstGeom prst="rect">
            <a:avLst/>
          </a:prstGeom>
          <a:noFill/>
          <a:ln>
            <a:noFill/>
          </a:ln>
          <a:effectLst/>
        </p:spPr>
        <p:txBody>
          <a:bodyPr vert="horz" wrap="square" lIns="0" tIns="0" rIns="0" bIns="0" rtlCol="0" anchor="ctr"/>
          <a:lstStyle/>
          <a:p>
            <a:pPr algn="l">
              <a:lnSpc>
                <a:spcPct val="130000"/>
              </a:lnSpc>
            </a:pPr>
            <a:r>
              <a:rPr kumimoji="1" lang="zh-CN" altLang="en-US" sz="2400" b="1">
                <a:ln w="12700">
                  <a:noFill/>
                </a:ln>
                <a:solidFill>
                  <a:srgbClr val="3949EE">
                    <a:alpha val="100000"/>
                  </a:srgbClr>
                </a:solidFill>
                <a:latin typeface="Source Han Sans"/>
                <a:ea typeface="Source Han Sans"/>
                <a:cs typeface="Source Han Sans"/>
              </a:rPr>
              <a:t>模块介绍</a:t>
            </a:r>
          </a:p>
        </p:txBody>
      </p:sp>
      <p:sp>
        <p:nvSpPr>
          <p:cNvPr id="14" name="标题 1"/>
          <p:cNvSpPr txBox="1"/>
          <p:nvPr/>
        </p:nvSpPr>
        <p:spPr>
          <a:xfrm>
            <a:off x="4540210" y="4973541"/>
            <a:ext cx="766235" cy="553998"/>
          </a:xfrm>
          <a:prstGeom prst="rect">
            <a:avLst/>
          </a:prstGeom>
          <a:noFill/>
          <a:ln>
            <a:noFill/>
          </a:ln>
        </p:spPr>
        <p:txBody>
          <a:bodyPr vert="horz" wrap="square" lIns="0" tIns="0" rIns="0" bIns="0" rtlCol="0" anchor="t"/>
          <a:lstStyle/>
          <a:p>
            <a:pPr algn="l">
              <a:lnSpc>
                <a:spcPct val="110000"/>
              </a:lnSpc>
            </a:pPr>
            <a:r>
              <a:rPr kumimoji="1" lang="en-US" altLang="zh-CN" sz="3600">
                <a:ln w="12700">
                  <a:noFill/>
                </a:ln>
                <a:solidFill>
                  <a:srgbClr val="3949EE">
                    <a:alpha val="100000"/>
                  </a:srgbClr>
                </a:solidFill>
                <a:latin typeface="Source Han Sans"/>
                <a:ea typeface="Source Han Sans"/>
                <a:cs typeface="Source Han Sans"/>
              </a:rPr>
              <a:t>03.</a:t>
            </a:r>
            <a:endParaRPr kumimoji="1" lang="zh-CN" altLang="en-US"/>
          </a:p>
        </p:txBody>
      </p:sp>
      <p:sp>
        <p:nvSpPr>
          <p:cNvPr id="15" name="标题 1">
            <a:extLst>
              <a:ext uri="{FF2B5EF4-FFF2-40B4-BE49-F238E27FC236}">
                <a16:creationId xmlns:a16="http://schemas.microsoft.com/office/drawing/2014/main" id="{808D1514-76BD-7D11-D9D5-C925547C0FFA}"/>
              </a:ext>
            </a:extLst>
          </p:cNvPr>
          <p:cNvSpPr txBox="1"/>
          <p:nvPr/>
        </p:nvSpPr>
        <p:spPr>
          <a:xfrm rot="18000000" flipV="1">
            <a:off x="6645163" y="1926526"/>
            <a:ext cx="8629649" cy="4701688"/>
          </a:xfrm>
          <a:custGeom>
            <a:avLst/>
            <a:gdLst>
              <a:gd name="connsiteX0" fmla="*/ 5939201 w 9023233"/>
              <a:gd name="connsiteY0" fmla="*/ 5341700 h 5341700"/>
              <a:gd name="connsiteX1" fmla="*/ 9023233 w 9023233"/>
              <a:gd name="connsiteY1" fmla="*/ 0 h 5341700"/>
              <a:gd name="connsiteX2" fmla="*/ 1104298 w 9023233"/>
              <a:gd name="connsiteY2" fmla="*/ 1 h 5341700"/>
              <a:gd name="connsiteX3" fmla="*/ 0 w 9023233"/>
              <a:gd name="connsiteY3" fmla="*/ 1912700 h 5341700"/>
              <a:gd name="connsiteX0" fmla="*/ 5939201 w 9023233"/>
              <a:gd name="connsiteY0" fmla="*/ 7594481 h 7594481"/>
              <a:gd name="connsiteX1" fmla="*/ 9023233 w 9023233"/>
              <a:gd name="connsiteY1" fmla="*/ 2252781 h 7594481"/>
              <a:gd name="connsiteX2" fmla="*/ 2553754 w 9023233"/>
              <a:gd name="connsiteY2" fmla="*/ 0 h 7594481"/>
              <a:gd name="connsiteX3" fmla="*/ 0 w 9023233"/>
              <a:gd name="connsiteY3" fmla="*/ 4165481 h 7594481"/>
              <a:gd name="connsiteX4" fmla="*/ 5939201 w 9023233"/>
              <a:gd name="connsiteY4" fmla="*/ 7594481 h 7594481"/>
              <a:gd name="connsiteX0" fmla="*/ 5939201 w 8482905"/>
              <a:gd name="connsiteY0" fmla="*/ 7594481 h 7594481"/>
              <a:gd name="connsiteX1" fmla="*/ 8482905 w 8482905"/>
              <a:gd name="connsiteY1" fmla="*/ 3421858 h 7594481"/>
              <a:gd name="connsiteX2" fmla="*/ 2553754 w 8482905"/>
              <a:gd name="connsiteY2" fmla="*/ 0 h 7594481"/>
              <a:gd name="connsiteX3" fmla="*/ 0 w 8482905"/>
              <a:gd name="connsiteY3" fmla="*/ 4165481 h 7594481"/>
              <a:gd name="connsiteX4" fmla="*/ 5939201 w 8482905"/>
              <a:gd name="connsiteY4" fmla="*/ 7594481 h 7594481"/>
              <a:gd name="connsiteX0" fmla="*/ 8464481 w 8482905"/>
              <a:gd name="connsiteY0" fmla="*/ 3404676 h 4165481"/>
              <a:gd name="connsiteX1" fmla="*/ 8482905 w 8482905"/>
              <a:gd name="connsiteY1" fmla="*/ 3421858 h 4165481"/>
              <a:gd name="connsiteX2" fmla="*/ 2553754 w 8482905"/>
              <a:gd name="connsiteY2" fmla="*/ 0 h 4165481"/>
              <a:gd name="connsiteX3" fmla="*/ 0 w 8482905"/>
              <a:gd name="connsiteY3" fmla="*/ 4165481 h 4165481"/>
              <a:gd name="connsiteX4" fmla="*/ 8464481 w 8482905"/>
              <a:gd name="connsiteY4" fmla="*/ 3404676 h 4165481"/>
              <a:gd name="connsiteX0" fmla="*/ 8611225 w 8629649"/>
              <a:gd name="connsiteY0" fmla="*/ 3404676 h 4640576"/>
              <a:gd name="connsiteX1" fmla="*/ 8629649 w 8629649"/>
              <a:gd name="connsiteY1" fmla="*/ 3421858 h 4640576"/>
              <a:gd name="connsiteX2" fmla="*/ 2700498 w 8629649"/>
              <a:gd name="connsiteY2" fmla="*/ 0 h 4640576"/>
              <a:gd name="connsiteX3" fmla="*/ 0 w 8629649"/>
              <a:gd name="connsiteY3" fmla="*/ 4640576 h 4640576"/>
              <a:gd name="connsiteX4" fmla="*/ 8611225 w 8629649"/>
              <a:gd name="connsiteY4" fmla="*/ 3404676 h 4640576"/>
              <a:gd name="connsiteX0" fmla="*/ 8062353 w 8629649"/>
              <a:gd name="connsiteY0" fmla="*/ 4441267 h 4640576"/>
              <a:gd name="connsiteX1" fmla="*/ 8629649 w 8629649"/>
              <a:gd name="connsiteY1" fmla="*/ 3421858 h 4640576"/>
              <a:gd name="connsiteX2" fmla="*/ 2700498 w 8629649"/>
              <a:gd name="connsiteY2" fmla="*/ 0 h 4640576"/>
              <a:gd name="connsiteX3" fmla="*/ 0 w 8629649"/>
              <a:gd name="connsiteY3" fmla="*/ 4640576 h 4640576"/>
              <a:gd name="connsiteX4" fmla="*/ 8062353 w 8629649"/>
              <a:gd name="connsiteY4" fmla="*/ 4441267 h 4640576"/>
              <a:gd name="connsiteX0" fmla="*/ 7856767 w 8629649"/>
              <a:gd name="connsiteY0" fmla="*/ 4797354 h 4797354"/>
              <a:gd name="connsiteX1" fmla="*/ 8629649 w 8629649"/>
              <a:gd name="connsiteY1" fmla="*/ 3421858 h 4797354"/>
              <a:gd name="connsiteX2" fmla="*/ 2700498 w 8629649"/>
              <a:gd name="connsiteY2" fmla="*/ 0 h 4797354"/>
              <a:gd name="connsiteX3" fmla="*/ 0 w 8629649"/>
              <a:gd name="connsiteY3" fmla="*/ 4640576 h 4797354"/>
              <a:gd name="connsiteX4" fmla="*/ 7856767 w 8629649"/>
              <a:gd name="connsiteY4" fmla="*/ 4797354 h 4797354"/>
              <a:gd name="connsiteX0" fmla="*/ 7912000 w 8629649"/>
              <a:gd name="connsiteY0" fmla="*/ 4701688 h 4701688"/>
              <a:gd name="connsiteX1" fmla="*/ 8629649 w 8629649"/>
              <a:gd name="connsiteY1" fmla="*/ 3421858 h 4701688"/>
              <a:gd name="connsiteX2" fmla="*/ 2700498 w 8629649"/>
              <a:gd name="connsiteY2" fmla="*/ 0 h 4701688"/>
              <a:gd name="connsiteX3" fmla="*/ 0 w 8629649"/>
              <a:gd name="connsiteY3" fmla="*/ 4640576 h 4701688"/>
              <a:gd name="connsiteX4" fmla="*/ 7912000 w 8629649"/>
              <a:gd name="connsiteY4" fmla="*/ 4701688 h 470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9649" h="4701688">
                <a:moveTo>
                  <a:pt x="7912000" y="4701688"/>
                </a:moveTo>
                <a:lnTo>
                  <a:pt x="8629649" y="3421858"/>
                </a:lnTo>
                <a:lnTo>
                  <a:pt x="2700498" y="0"/>
                </a:lnTo>
                <a:lnTo>
                  <a:pt x="0" y="4640576"/>
                </a:lnTo>
                <a:lnTo>
                  <a:pt x="7912000" y="4701688"/>
                </a:lnTo>
                <a:close/>
              </a:path>
            </a:pathLst>
          </a:custGeom>
          <a:gradFill flip="none" rotWithShape="1">
            <a:gsLst>
              <a:gs pos="100000">
                <a:schemeClr val="accent1">
                  <a:alpha val="92000"/>
                  <a:lumMod val="68000"/>
                  <a:lumOff val="32000"/>
                </a:schemeClr>
              </a:gs>
              <a:gs pos="75000">
                <a:srgbClr val="707BF3"/>
              </a:gs>
              <a:gs pos="0">
                <a:srgbClr val="3949EE"/>
              </a:gs>
            </a:gsLst>
            <a:lin ang="15900000" scaled="0"/>
            <a:tileRect/>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4AB493FC-4E75-E1A6-8005-76AAF47BAF97}"/>
              </a:ext>
            </a:extLst>
          </p:cNvPr>
          <p:cNvSpPr txBox="1"/>
          <p:nvPr/>
        </p:nvSpPr>
        <p:spPr>
          <a:xfrm rot="18000000" flipV="1">
            <a:off x="4657469" y="3342815"/>
            <a:ext cx="8112027" cy="187538"/>
          </a:xfrm>
          <a:custGeom>
            <a:avLst/>
            <a:gdLst>
              <a:gd name="connsiteX0" fmla="*/ 7918936 w 8012941"/>
              <a:gd name="connsiteY0" fmla="*/ 162821 h 162822"/>
              <a:gd name="connsiteX1" fmla="*/ 8012941 w 8012941"/>
              <a:gd name="connsiteY1" fmla="*/ 0 h 162822"/>
              <a:gd name="connsiteX2" fmla="*/ 94005 w 8012941"/>
              <a:gd name="connsiteY2" fmla="*/ 1 h 162822"/>
              <a:gd name="connsiteX3" fmla="*/ 0 w 8012941"/>
              <a:gd name="connsiteY3" fmla="*/ 162822 h 162822"/>
            </a:gdLst>
            <a:ahLst/>
            <a:cxnLst/>
            <a:rect l="l" t="t" r="r" b="b"/>
            <a:pathLst>
              <a:path w="8012941" h="162822">
                <a:moveTo>
                  <a:pt x="7918936" y="162821"/>
                </a:moveTo>
                <a:lnTo>
                  <a:pt x="8012941" y="0"/>
                </a:lnTo>
                <a:lnTo>
                  <a:pt x="94005" y="1"/>
                </a:lnTo>
                <a:lnTo>
                  <a:pt x="0" y="162822"/>
                </a:lnTo>
                <a:close/>
              </a:path>
            </a:pathLst>
          </a:custGeom>
          <a:solidFill>
            <a:schemeClr val="accent2">
              <a:alpha val="95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p:cNvPicPr>
            <a:picLocks noChangeAspect="1"/>
          </p:cNvPicPr>
          <p:nvPr/>
        </p:nvPicPr>
        <p:blipFill>
          <a:blip r:embed="rId2">
            <a:alphaModFix/>
          </a:blip>
          <a:srcRect l="93" b="56287"/>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3" name="标题 1"/>
          <p:cNvSpPr txBox="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solidFill>
            <a:schemeClr val="bg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135312" y="0"/>
            <a:ext cx="5592166" cy="6858000"/>
          </a:xfrm>
          <a:custGeom>
            <a:avLst/>
            <a:gdLst>
              <a:gd name="connsiteX0" fmla="*/ 1118115 w 5592166"/>
              <a:gd name="connsiteY0" fmla="*/ 0 h 6858000"/>
              <a:gd name="connsiteX1" fmla="*/ 5592166 w 5592166"/>
              <a:gd name="connsiteY1" fmla="*/ 0 h 6858000"/>
              <a:gd name="connsiteX2" fmla="*/ 4474050 w 5592166"/>
              <a:gd name="connsiteY2" fmla="*/ 6858000 h 6858000"/>
              <a:gd name="connsiteX3" fmla="*/ 0 w 5592166"/>
              <a:gd name="connsiteY3" fmla="*/ 6858000 h 6858000"/>
            </a:gdLst>
            <a:ahLst/>
            <a:cxnLst/>
            <a:rect l="l" t="t" r="r" b="b"/>
            <a:pathLst>
              <a:path w="5592166" h="6858000">
                <a:moveTo>
                  <a:pt x="1118115" y="0"/>
                </a:moveTo>
                <a:lnTo>
                  <a:pt x="5592166" y="0"/>
                </a:lnTo>
                <a:lnTo>
                  <a:pt x="4474050" y="6858000"/>
                </a:lnTo>
                <a:lnTo>
                  <a:pt x="0" y="6858000"/>
                </a:lnTo>
                <a:close/>
              </a:path>
            </a:pathLst>
          </a:custGeom>
          <a:solidFill>
            <a:schemeClr val="bg1">
              <a:lumMod val="95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p:cNvPicPr>
            <a:picLocks noChangeAspect="1"/>
          </p:cNvPicPr>
          <p:nvPr/>
        </p:nvPicPr>
        <p:blipFill>
          <a:blip r:embed="rId3">
            <a:alphaModFix amt="30000"/>
          </a:blip>
          <a:srcRect t="31851" b="31851"/>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7" name="标题 1"/>
          <p:cNvSpPr txBox="1"/>
          <p:nvPr/>
        </p:nvSpPr>
        <p:spPr>
          <a:xfrm flipV="1">
            <a:off x="1425298"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V="1">
            <a:off x="1115640"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V="1">
            <a:off x="805981"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V="1">
            <a:off x="496323"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3977950" flipH="1">
            <a:off x="303963" y="-721639"/>
            <a:ext cx="3052480" cy="5107939"/>
          </a:xfrm>
          <a:custGeom>
            <a:avLst/>
            <a:gdLst>
              <a:gd name="connsiteX0" fmla="*/ 2401815 w 3052480"/>
              <a:gd name="connsiteY0" fmla="*/ 0 h 5107939"/>
              <a:gd name="connsiteX1" fmla="*/ 3052480 w 3052480"/>
              <a:gd name="connsiteY1" fmla="*/ 1482196 h 5107939"/>
              <a:gd name="connsiteX2" fmla="*/ 2917591 w 3052480"/>
              <a:gd name="connsiteY2" fmla="*/ 1531566 h 5107939"/>
              <a:gd name="connsiteX3" fmla="*/ 1617044 w 3052480"/>
              <a:gd name="connsiteY3" fmla="*/ 3493635 h 5107939"/>
              <a:gd name="connsiteX4" fmla="*/ 1784384 w 3052480"/>
              <a:gd name="connsiteY4" fmla="*/ 4322497 h 5107939"/>
              <a:gd name="connsiteX5" fmla="*/ 1848931 w 3052480"/>
              <a:gd name="connsiteY5" fmla="*/ 4456490 h 5107939"/>
              <a:gd name="connsiteX6" fmla="*/ 364948 w 3052480"/>
              <a:gd name="connsiteY6" fmla="*/ 5107939 h 5107939"/>
              <a:gd name="connsiteX7" fmla="*/ 294415 w 3052480"/>
              <a:gd name="connsiteY7" fmla="*/ 4951924 h 5107939"/>
              <a:gd name="connsiteX8" fmla="*/ 0 w 3052480"/>
              <a:gd name="connsiteY8" fmla="*/ 3493635 h 5107939"/>
              <a:gd name="connsiteX9" fmla="*/ 2288165 w 3052480"/>
              <a:gd name="connsiteY9" fmla="*/ 41596 h 5107939"/>
            </a:gdLst>
            <a:ahLst/>
            <a:cxnLst/>
            <a:rect l="l" t="t" r="r" b="b"/>
            <a:pathLst>
              <a:path w="3052480" h="5107939">
                <a:moveTo>
                  <a:pt x="2401815" y="0"/>
                </a:moveTo>
                <a:lnTo>
                  <a:pt x="3052480" y="1482196"/>
                </a:lnTo>
                <a:lnTo>
                  <a:pt x="2917591" y="1531566"/>
                </a:lnTo>
                <a:cubicBezTo>
                  <a:pt x="2153314" y="1854828"/>
                  <a:pt x="1617044" y="2611605"/>
                  <a:pt x="1617044" y="3493635"/>
                </a:cubicBezTo>
                <a:cubicBezTo>
                  <a:pt x="1617044" y="3787645"/>
                  <a:pt x="1676629" y="4067737"/>
                  <a:pt x="1784384" y="4322497"/>
                </a:cubicBezTo>
                <a:lnTo>
                  <a:pt x="1848931" y="4456490"/>
                </a:lnTo>
                <a:lnTo>
                  <a:pt x="364948" y="5107939"/>
                </a:lnTo>
                <a:lnTo>
                  <a:pt x="294415" y="4951924"/>
                </a:lnTo>
                <a:cubicBezTo>
                  <a:pt x="104834" y="4503704"/>
                  <a:pt x="0" y="4010912"/>
                  <a:pt x="0" y="3493635"/>
                </a:cubicBezTo>
                <a:cubicBezTo>
                  <a:pt x="0" y="1941803"/>
                  <a:pt x="943507" y="610339"/>
                  <a:pt x="2288165" y="41596"/>
                </a:cubicBezTo>
                <a:close/>
              </a:path>
            </a:pathLst>
          </a:custGeom>
          <a:gradFill>
            <a:gsLst>
              <a:gs pos="0">
                <a:schemeClr val="accent1">
                  <a:lumMod val="75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0519996">
            <a:off x="4562028" y="1460493"/>
            <a:ext cx="1346334" cy="743679"/>
          </a:xfrm>
          <a:custGeom>
            <a:avLst/>
            <a:gdLst>
              <a:gd name="T0" fmla="*/ 1289 w 4175"/>
              <a:gd name="T1" fmla="*/ 463 h 2304"/>
              <a:gd name="T2" fmla="*/ 1898 w 4175"/>
              <a:gd name="T3" fmla="*/ 27 h 2304"/>
              <a:gd name="T4" fmla="*/ 4038 w 4175"/>
              <a:gd name="T5" fmla="*/ 2091 h 2304"/>
              <a:gd name="T6" fmla="*/ 4114 w 4175"/>
              <a:gd name="T7" fmla="*/ 2299 h 2304"/>
              <a:gd name="T8" fmla="*/ 1425 w 4175"/>
              <a:gd name="T9" fmla="*/ 2226 h 2304"/>
              <a:gd name="T10" fmla="*/ 839 w 4175"/>
              <a:gd name="T11" fmla="*/ 2156 h 2304"/>
              <a:gd name="T12" fmla="*/ 168 w 4175"/>
              <a:gd name="T13" fmla="*/ 1660 h 2304"/>
              <a:gd name="T14" fmla="*/ 461 w 4175"/>
              <a:gd name="T15" fmla="*/ 1139 h 2304"/>
              <a:gd name="T16" fmla="*/ 1007 w 4175"/>
              <a:gd name="T17" fmla="*/ 724 h 2304"/>
              <a:gd name="T18" fmla="*/ 116 w 4175"/>
              <a:gd name="T19" fmla="*/ 1575 h 2304"/>
              <a:gd name="T20" fmla="*/ 2278 w 4175"/>
              <a:gd name="T21" fmla="*/ 1911 h 2304"/>
              <a:gd name="T22" fmla="*/ 3590 w 4175"/>
              <a:gd name="T23" fmla="*/ 2034 h 2304"/>
              <a:gd name="T24" fmla="*/ 999 w 4175"/>
              <a:gd name="T25" fmla="*/ 819 h 2304"/>
              <a:gd name="T26" fmla="*/ 354 w 4175"/>
              <a:gd name="T27" fmla="*/ 1337 h 2304"/>
              <a:gd name="T28" fmla="*/ 3748 w 4175"/>
              <a:gd name="T29" fmla="*/ 1897 h 2304"/>
              <a:gd name="T30" fmla="*/ 1896 w 4175"/>
              <a:gd name="T31" fmla="*/ 126 h 2304"/>
              <a:gd name="T32" fmla="*/ 1351 w 4175"/>
              <a:gd name="T33" fmla="*/ 525 h 2304"/>
              <a:gd name="T34" fmla="*/ 3712 w 4175"/>
              <a:gd name="T35" fmla="*/ 1982 h 2304"/>
              <a:gd name="T36" fmla="*/ 1485 w 4175"/>
              <a:gd name="T37" fmla="*/ 921 h 2304"/>
              <a:gd name="T38" fmla="*/ 3268 w 4175"/>
              <a:gd name="T39" fmla="*/ 1795 h 2304"/>
              <a:gd name="T40" fmla="*/ 1363 w 4175"/>
              <a:gd name="T41" fmla="*/ 626 h 2304"/>
              <a:gd name="T42" fmla="*/ 795 w 4175"/>
              <a:gd name="T43" fmla="*/ 1759 h 2304"/>
              <a:gd name="T44" fmla="*/ 981 w 4175"/>
              <a:gd name="T45" fmla="*/ 2116 h 2304"/>
              <a:gd name="T46" fmla="*/ 1436 w 4175"/>
              <a:gd name="T47" fmla="*/ 1874 h 2304"/>
              <a:gd name="T48" fmla="*/ 1557 w 4175"/>
              <a:gd name="T49" fmla="*/ 1938 h 2304"/>
              <a:gd name="T50" fmla="*/ 1855 w 4175"/>
              <a:gd name="T51" fmla="*/ 2163 h 2304"/>
              <a:gd name="T52" fmla="*/ 1879 w 4175"/>
              <a:gd name="T53" fmla="*/ 1991 h 2304"/>
              <a:gd name="T54" fmla="*/ 1316 w 4175"/>
              <a:gd name="T55" fmla="*/ 1967 h 2304"/>
              <a:gd name="T56" fmla="*/ 1443 w 4175"/>
              <a:gd name="T57" fmla="*/ 2104 h 2304"/>
              <a:gd name="T58" fmla="*/ 1300 w 4175"/>
              <a:gd name="T59" fmla="*/ 2132 h 2304"/>
              <a:gd name="T60" fmla="*/ 1123 w 4175"/>
              <a:gd name="T61" fmla="*/ 1846 h 2304"/>
              <a:gd name="T62" fmla="*/ 1148 w 4175"/>
              <a:gd name="T63" fmla="*/ 2122 h 2304"/>
              <a:gd name="T64" fmla="*/ 965 w 4175"/>
              <a:gd name="T65" fmla="*/ 1784 h 2304"/>
              <a:gd name="T66" fmla="*/ 1148 w 4175"/>
              <a:gd name="T67" fmla="*/ 2122 h 2304"/>
              <a:gd name="T68" fmla="*/ 2285 w 4175"/>
              <a:gd name="T69" fmla="*/ 2194 h 2304"/>
              <a:gd name="T70" fmla="*/ 2468 w 4175"/>
              <a:gd name="T71" fmla="*/ 2015 h 2304"/>
              <a:gd name="T72" fmla="*/ 2629 w 4175"/>
              <a:gd name="T73" fmla="*/ 2190 h 2304"/>
              <a:gd name="T74" fmla="*/ 2553 w 4175"/>
              <a:gd name="T75" fmla="*/ 2020 h 2304"/>
              <a:gd name="T76" fmla="*/ 2369 w 4175"/>
              <a:gd name="T77" fmla="*/ 2177 h 2304"/>
              <a:gd name="T78" fmla="*/ 2435 w 4175"/>
              <a:gd name="T79" fmla="*/ 2156 h 2304"/>
              <a:gd name="T80" fmla="*/ 1941 w 4175"/>
              <a:gd name="T81" fmla="*/ 1947 h 2304"/>
              <a:gd name="T82" fmla="*/ 2031 w 4175"/>
              <a:gd name="T83" fmla="*/ 2006 h 2304"/>
              <a:gd name="T84" fmla="*/ 1728 w 4175"/>
              <a:gd name="T85" fmla="*/ 2154 h 2304"/>
              <a:gd name="T86" fmla="*/ 1688 w 4175"/>
              <a:gd name="T87" fmla="*/ 1932 h 2304"/>
              <a:gd name="T88" fmla="*/ 2763 w 4175"/>
              <a:gd name="T89" fmla="*/ 2127 h 2304"/>
              <a:gd name="T90" fmla="*/ 2673 w 4175"/>
              <a:gd name="T91" fmla="*/ 2078 h 2304"/>
              <a:gd name="T92" fmla="*/ 2774 w 4175"/>
              <a:gd name="T93" fmla="*/ 2152 h 2304"/>
              <a:gd name="T94" fmla="*/ 2866 w 4175"/>
              <a:gd name="T95" fmla="*/ 2176 h 2304"/>
              <a:gd name="T96" fmla="*/ 2827 w 4175"/>
              <a:gd name="T97" fmla="*/ 2058 h 2304"/>
              <a:gd name="T98" fmla="*/ 3016 w 4175"/>
              <a:gd name="T99" fmla="*/ 2078 h 2304"/>
              <a:gd name="T100" fmla="*/ 3098 w 4175"/>
              <a:gd name="T101" fmla="*/ 2187 h 2304"/>
              <a:gd name="T102" fmla="*/ 3190 w 4175"/>
              <a:gd name="T103" fmla="*/ 2094 h 2304"/>
              <a:gd name="T104" fmla="*/ 3453 w 4175"/>
              <a:gd name="T105" fmla="*/ 2164 h 2304"/>
              <a:gd name="T106" fmla="*/ 3376 w 4175"/>
              <a:gd name="T107" fmla="*/ 2181 h 2304"/>
              <a:gd name="T108" fmla="*/ 3613 w 4175"/>
              <a:gd name="T109" fmla="*/ 2175 h 2304"/>
              <a:gd name="T110" fmla="*/ 3556 w 4175"/>
              <a:gd name="T111" fmla="*/ 2198 h 2304"/>
            </a:gdLst>
            <a:ahLst/>
            <a:cxnLst/>
            <a:rect l="0" t="0" r="r" b="b"/>
            <a:pathLst>
              <a:path w="4175" h="2304">
                <a:moveTo>
                  <a:pt x="1387" y="902"/>
                </a:moveTo>
                <a:cubicBezTo>
                  <a:pt x="1343" y="798"/>
                  <a:pt x="1303" y="702"/>
                  <a:pt x="1262" y="607"/>
                </a:cubicBezTo>
                <a:cubicBezTo>
                  <a:pt x="1236" y="546"/>
                  <a:pt x="1244" y="504"/>
                  <a:pt x="1289" y="463"/>
                </a:cubicBezTo>
                <a:cubicBezTo>
                  <a:pt x="1448" y="322"/>
                  <a:pt x="1618" y="198"/>
                  <a:pt x="1785" y="69"/>
                </a:cubicBezTo>
                <a:cubicBezTo>
                  <a:pt x="1798" y="59"/>
                  <a:pt x="1812" y="50"/>
                  <a:pt x="1821" y="36"/>
                </a:cubicBezTo>
                <a:cubicBezTo>
                  <a:pt x="1845" y="0"/>
                  <a:pt x="1863" y="0"/>
                  <a:pt x="1898" y="27"/>
                </a:cubicBezTo>
                <a:cubicBezTo>
                  <a:pt x="2133" y="213"/>
                  <a:pt x="2351" y="419"/>
                  <a:pt x="2564" y="631"/>
                </a:cubicBezTo>
                <a:cubicBezTo>
                  <a:pt x="2791" y="855"/>
                  <a:pt x="3029" y="1069"/>
                  <a:pt x="3264" y="1286"/>
                </a:cubicBezTo>
                <a:cubicBezTo>
                  <a:pt x="3538" y="1539"/>
                  <a:pt x="3779" y="1824"/>
                  <a:pt x="4038" y="2091"/>
                </a:cubicBezTo>
                <a:cubicBezTo>
                  <a:pt x="4059" y="2113"/>
                  <a:pt x="4078" y="2137"/>
                  <a:pt x="4102" y="2154"/>
                </a:cubicBezTo>
                <a:cubicBezTo>
                  <a:pt x="4138" y="2178"/>
                  <a:pt x="4141" y="2220"/>
                  <a:pt x="4160" y="2253"/>
                </a:cubicBezTo>
                <a:cubicBezTo>
                  <a:pt x="4175" y="2278"/>
                  <a:pt x="4149" y="2304"/>
                  <a:pt x="4114" y="2299"/>
                </a:cubicBezTo>
                <a:cubicBezTo>
                  <a:pt x="3946" y="2276"/>
                  <a:pt x="3778" y="2290"/>
                  <a:pt x="3611" y="2279"/>
                </a:cubicBezTo>
                <a:cubicBezTo>
                  <a:pt x="3313" y="2260"/>
                  <a:pt x="3016" y="2269"/>
                  <a:pt x="2718" y="2276"/>
                </a:cubicBezTo>
                <a:cubicBezTo>
                  <a:pt x="2286" y="2286"/>
                  <a:pt x="1856" y="2260"/>
                  <a:pt x="1425" y="2226"/>
                </a:cubicBezTo>
                <a:cubicBezTo>
                  <a:pt x="1261" y="2212"/>
                  <a:pt x="1096" y="2202"/>
                  <a:pt x="932" y="2190"/>
                </a:cubicBezTo>
                <a:cubicBezTo>
                  <a:pt x="921" y="2190"/>
                  <a:pt x="910" y="2189"/>
                  <a:pt x="900" y="2192"/>
                </a:cubicBezTo>
                <a:cubicBezTo>
                  <a:pt x="867" y="2202"/>
                  <a:pt x="849" y="2186"/>
                  <a:pt x="839" y="2156"/>
                </a:cubicBezTo>
                <a:cubicBezTo>
                  <a:pt x="797" y="2026"/>
                  <a:pt x="766" y="1893"/>
                  <a:pt x="717" y="1766"/>
                </a:cubicBezTo>
                <a:cubicBezTo>
                  <a:pt x="708" y="1744"/>
                  <a:pt x="699" y="1739"/>
                  <a:pt x="680" y="1736"/>
                </a:cubicBezTo>
                <a:cubicBezTo>
                  <a:pt x="510" y="1707"/>
                  <a:pt x="340" y="1679"/>
                  <a:pt x="168" y="1660"/>
                </a:cubicBezTo>
                <a:cubicBezTo>
                  <a:pt x="136" y="1656"/>
                  <a:pt x="103" y="1652"/>
                  <a:pt x="71" y="1644"/>
                </a:cubicBezTo>
                <a:cubicBezTo>
                  <a:pt x="10" y="1627"/>
                  <a:pt x="0" y="1587"/>
                  <a:pt x="42" y="1540"/>
                </a:cubicBezTo>
                <a:cubicBezTo>
                  <a:pt x="170" y="1394"/>
                  <a:pt x="315" y="1267"/>
                  <a:pt x="461" y="1139"/>
                </a:cubicBezTo>
                <a:cubicBezTo>
                  <a:pt x="604" y="1013"/>
                  <a:pt x="745" y="884"/>
                  <a:pt x="900" y="773"/>
                </a:cubicBezTo>
                <a:cubicBezTo>
                  <a:pt x="912" y="765"/>
                  <a:pt x="923" y="755"/>
                  <a:pt x="930" y="741"/>
                </a:cubicBezTo>
                <a:cubicBezTo>
                  <a:pt x="946" y="709"/>
                  <a:pt x="983" y="700"/>
                  <a:pt x="1007" y="724"/>
                </a:cubicBezTo>
                <a:cubicBezTo>
                  <a:pt x="1064" y="780"/>
                  <a:pt x="1136" y="806"/>
                  <a:pt x="1208" y="833"/>
                </a:cubicBezTo>
                <a:cubicBezTo>
                  <a:pt x="1265" y="855"/>
                  <a:pt x="1322" y="877"/>
                  <a:pt x="1387" y="902"/>
                </a:cubicBezTo>
                <a:close/>
                <a:moveTo>
                  <a:pt x="116" y="1575"/>
                </a:moveTo>
                <a:cubicBezTo>
                  <a:pt x="168" y="1581"/>
                  <a:pt x="212" y="1585"/>
                  <a:pt x="255" y="1591"/>
                </a:cubicBezTo>
                <a:cubicBezTo>
                  <a:pt x="621" y="1648"/>
                  <a:pt x="987" y="1707"/>
                  <a:pt x="1353" y="1762"/>
                </a:cubicBezTo>
                <a:cubicBezTo>
                  <a:pt x="1662" y="1809"/>
                  <a:pt x="1967" y="1875"/>
                  <a:pt x="2278" y="1911"/>
                </a:cubicBezTo>
                <a:cubicBezTo>
                  <a:pt x="2690" y="1959"/>
                  <a:pt x="3105" y="1996"/>
                  <a:pt x="3514" y="2068"/>
                </a:cubicBezTo>
                <a:cubicBezTo>
                  <a:pt x="3586" y="2081"/>
                  <a:pt x="3657" y="2095"/>
                  <a:pt x="3729" y="2108"/>
                </a:cubicBezTo>
                <a:cubicBezTo>
                  <a:pt x="3684" y="2080"/>
                  <a:pt x="3637" y="2057"/>
                  <a:pt x="3590" y="2034"/>
                </a:cubicBezTo>
                <a:cubicBezTo>
                  <a:pt x="3299" y="1893"/>
                  <a:pt x="3003" y="1761"/>
                  <a:pt x="2717" y="1609"/>
                </a:cubicBezTo>
                <a:cubicBezTo>
                  <a:pt x="2311" y="1395"/>
                  <a:pt x="1901" y="1193"/>
                  <a:pt x="1476" y="1022"/>
                </a:cubicBezTo>
                <a:cubicBezTo>
                  <a:pt x="1316" y="957"/>
                  <a:pt x="1148" y="910"/>
                  <a:pt x="999" y="819"/>
                </a:cubicBezTo>
                <a:cubicBezTo>
                  <a:pt x="982" y="809"/>
                  <a:pt x="972" y="817"/>
                  <a:pt x="959" y="826"/>
                </a:cubicBezTo>
                <a:cubicBezTo>
                  <a:pt x="907" y="866"/>
                  <a:pt x="853" y="905"/>
                  <a:pt x="801" y="946"/>
                </a:cubicBezTo>
                <a:cubicBezTo>
                  <a:pt x="646" y="1069"/>
                  <a:pt x="506" y="1210"/>
                  <a:pt x="354" y="1337"/>
                </a:cubicBezTo>
                <a:cubicBezTo>
                  <a:pt x="269" y="1407"/>
                  <a:pt x="197" y="1489"/>
                  <a:pt x="116" y="1575"/>
                </a:cubicBezTo>
                <a:close/>
                <a:moveTo>
                  <a:pt x="3953" y="2113"/>
                </a:moveTo>
                <a:cubicBezTo>
                  <a:pt x="3884" y="2041"/>
                  <a:pt x="3813" y="1972"/>
                  <a:pt x="3748" y="1897"/>
                </a:cubicBezTo>
                <a:cubicBezTo>
                  <a:pt x="3583" y="1706"/>
                  <a:pt x="3406" y="1527"/>
                  <a:pt x="3223" y="1355"/>
                </a:cubicBezTo>
                <a:cubicBezTo>
                  <a:pt x="2976" y="1122"/>
                  <a:pt x="2725" y="895"/>
                  <a:pt x="2482" y="657"/>
                </a:cubicBezTo>
                <a:cubicBezTo>
                  <a:pt x="2293" y="472"/>
                  <a:pt x="2104" y="289"/>
                  <a:pt x="1896" y="126"/>
                </a:cubicBezTo>
                <a:cubicBezTo>
                  <a:pt x="1877" y="112"/>
                  <a:pt x="1864" y="105"/>
                  <a:pt x="1842" y="122"/>
                </a:cubicBezTo>
                <a:cubicBezTo>
                  <a:pt x="1687" y="247"/>
                  <a:pt x="1521" y="358"/>
                  <a:pt x="1375" y="494"/>
                </a:cubicBezTo>
                <a:cubicBezTo>
                  <a:pt x="1366" y="503"/>
                  <a:pt x="1351" y="507"/>
                  <a:pt x="1351" y="525"/>
                </a:cubicBezTo>
                <a:cubicBezTo>
                  <a:pt x="1466" y="600"/>
                  <a:pt x="1592" y="655"/>
                  <a:pt x="1709" y="726"/>
                </a:cubicBezTo>
                <a:cubicBezTo>
                  <a:pt x="2046" y="928"/>
                  <a:pt x="2380" y="1137"/>
                  <a:pt x="2722" y="1332"/>
                </a:cubicBezTo>
                <a:cubicBezTo>
                  <a:pt x="3065" y="1529"/>
                  <a:pt x="3392" y="1750"/>
                  <a:pt x="3712" y="1982"/>
                </a:cubicBezTo>
                <a:cubicBezTo>
                  <a:pt x="3786" y="2037"/>
                  <a:pt x="3864" y="2085"/>
                  <a:pt x="3953" y="2113"/>
                </a:cubicBezTo>
                <a:close/>
                <a:moveTo>
                  <a:pt x="1363" y="626"/>
                </a:moveTo>
                <a:cubicBezTo>
                  <a:pt x="1397" y="729"/>
                  <a:pt x="1435" y="828"/>
                  <a:pt x="1485" y="921"/>
                </a:cubicBezTo>
                <a:cubicBezTo>
                  <a:pt x="1496" y="942"/>
                  <a:pt x="1509" y="953"/>
                  <a:pt x="1530" y="961"/>
                </a:cubicBezTo>
                <a:cubicBezTo>
                  <a:pt x="1644" y="1008"/>
                  <a:pt x="1758" y="1056"/>
                  <a:pt x="1871" y="1104"/>
                </a:cubicBezTo>
                <a:cubicBezTo>
                  <a:pt x="2349" y="1309"/>
                  <a:pt x="2796" y="1578"/>
                  <a:pt x="3268" y="1795"/>
                </a:cubicBezTo>
                <a:cubicBezTo>
                  <a:pt x="3303" y="1812"/>
                  <a:pt x="3337" y="1830"/>
                  <a:pt x="3372" y="1847"/>
                </a:cubicBezTo>
                <a:cubicBezTo>
                  <a:pt x="3374" y="1842"/>
                  <a:pt x="3377" y="1838"/>
                  <a:pt x="3379" y="1833"/>
                </a:cubicBezTo>
                <a:cubicBezTo>
                  <a:pt x="2721" y="1408"/>
                  <a:pt x="2043" y="1017"/>
                  <a:pt x="1363" y="626"/>
                </a:cubicBezTo>
                <a:close/>
                <a:moveTo>
                  <a:pt x="1003" y="2114"/>
                </a:moveTo>
                <a:cubicBezTo>
                  <a:pt x="961" y="2010"/>
                  <a:pt x="918" y="1912"/>
                  <a:pt x="883" y="1811"/>
                </a:cubicBezTo>
                <a:cubicBezTo>
                  <a:pt x="866" y="1763"/>
                  <a:pt x="839" y="1754"/>
                  <a:pt x="795" y="1759"/>
                </a:cubicBezTo>
                <a:cubicBezTo>
                  <a:pt x="812" y="1807"/>
                  <a:pt x="828" y="1852"/>
                  <a:pt x="843" y="1898"/>
                </a:cubicBezTo>
                <a:cubicBezTo>
                  <a:pt x="858" y="1946"/>
                  <a:pt x="871" y="1994"/>
                  <a:pt x="884" y="2042"/>
                </a:cubicBezTo>
                <a:cubicBezTo>
                  <a:pt x="905" y="2114"/>
                  <a:pt x="905" y="2114"/>
                  <a:pt x="981" y="2116"/>
                </a:cubicBezTo>
                <a:cubicBezTo>
                  <a:pt x="987" y="2116"/>
                  <a:pt x="993" y="2115"/>
                  <a:pt x="1003" y="2114"/>
                </a:cubicBezTo>
                <a:close/>
                <a:moveTo>
                  <a:pt x="1434" y="1858"/>
                </a:moveTo>
                <a:cubicBezTo>
                  <a:pt x="1435" y="1865"/>
                  <a:pt x="1434" y="1870"/>
                  <a:pt x="1436" y="1874"/>
                </a:cubicBezTo>
                <a:cubicBezTo>
                  <a:pt x="1465" y="1947"/>
                  <a:pt x="1493" y="2020"/>
                  <a:pt x="1523" y="2093"/>
                </a:cubicBezTo>
                <a:cubicBezTo>
                  <a:pt x="1552" y="2163"/>
                  <a:pt x="1561" y="2167"/>
                  <a:pt x="1644" y="2157"/>
                </a:cubicBezTo>
                <a:cubicBezTo>
                  <a:pt x="1614" y="2084"/>
                  <a:pt x="1579" y="2013"/>
                  <a:pt x="1557" y="1938"/>
                </a:cubicBezTo>
                <a:cubicBezTo>
                  <a:pt x="1538" y="1873"/>
                  <a:pt x="1498" y="1854"/>
                  <a:pt x="1434" y="1858"/>
                </a:cubicBezTo>
                <a:close/>
                <a:moveTo>
                  <a:pt x="1764" y="1917"/>
                </a:moveTo>
                <a:cubicBezTo>
                  <a:pt x="1794" y="2000"/>
                  <a:pt x="1825" y="2081"/>
                  <a:pt x="1855" y="2163"/>
                </a:cubicBezTo>
                <a:cubicBezTo>
                  <a:pt x="1859" y="2174"/>
                  <a:pt x="1866" y="2180"/>
                  <a:pt x="1877" y="2181"/>
                </a:cubicBezTo>
                <a:cubicBezTo>
                  <a:pt x="1904" y="2183"/>
                  <a:pt x="1930" y="2184"/>
                  <a:pt x="1963" y="2187"/>
                </a:cubicBezTo>
                <a:cubicBezTo>
                  <a:pt x="1933" y="2118"/>
                  <a:pt x="1899" y="2056"/>
                  <a:pt x="1879" y="1991"/>
                </a:cubicBezTo>
                <a:cubicBezTo>
                  <a:pt x="1860" y="1930"/>
                  <a:pt x="1824" y="1912"/>
                  <a:pt x="1764" y="1917"/>
                </a:cubicBezTo>
                <a:close/>
                <a:moveTo>
                  <a:pt x="1261" y="1833"/>
                </a:moveTo>
                <a:cubicBezTo>
                  <a:pt x="1280" y="1879"/>
                  <a:pt x="1297" y="1923"/>
                  <a:pt x="1316" y="1967"/>
                </a:cubicBezTo>
                <a:cubicBezTo>
                  <a:pt x="1339" y="2020"/>
                  <a:pt x="1362" y="2072"/>
                  <a:pt x="1385" y="2125"/>
                </a:cubicBezTo>
                <a:cubicBezTo>
                  <a:pt x="1399" y="2156"/>
                  <a:pt x="1430" y="2153"/>
                  <a:pt x="1450" y="2146"/>
                </a:cubicBezTo>
                <a:cubicBezTo>
                  <a:pt x="1469" y="2139"/>
                  <a:pt x="1448" y="2118"/>
                  <a:pt x="1443" y="2104"/>
                </a:cubicBezTo>
                <a:cubicBezTo>
                  <a:pt x="1418" y="2035"/>
                  <a:pt x="1384" y="1968"/>
                  <a:pt x="1365" y="1897"/>
                </a:cubicBezTo>
                <a:cubicBezTo>
                  <a:pt x="1349" y="1838"/>
                  <a:pt x="1316" y="1827"/>
                  <a:pt x="1261" y="1833"/>
                </a:cubicBezTo>
                <a:close/>
                <a:moveTo>
                  <a:pt x="1300" y="2132"/>
                </a:moveTo>
                <a:cubicBezTo>
                  <a:pt x="1258" y="2028"/>
                  <a:pt x="1219" y="1927"/>
                  <a:pt x="1177" y="1827"/>
                </a:cubicBezTo>
                <a:cubicBezTo>
                  <a:pt x="1166" y="1801"/>
                  <a:pt x="1136" y="1803"/>
                  <a:pt x="1118" y="1808"/>
                </a:cubicBezTo>
                <a:cubicBezTo>
                  <a:pt x="1100" y="1814"/>
                  <a:pt x="1118" y="1834"/>
                  <a:pt x="1123" y="1846"/>
                </a:cubicBezTo>
                <a:cubicBezTo>
                  <a:pt x="1154" y="1926"/>
                  <a:pt x="1190" y="2005"/>
                  <a:pt x="1217" y="2086"/>
                </a:cubicBezTo>
                <a:cubicBezTo>
                  <a:pt x="1232" y="2131"/>
                  <a:pt x="1257" y="2141"/>
                  <a:pt x="1300" y="2132"/>
                </a:cubicBezTo>
                <a:close/>
                <a:moveTo>
                  <a:pt x="1148" y="2122"/>
                </a:moveTo>
                <a:cubicBezTo>
                  <a:pt x="1133" y="2084"/>
                  <a:pt x="1119" y="2049"/>
                  <a:pt x="1105" y="2014"/>
                </a:cubicBezTo>
                <a:cubicBezTo>
                  <a:pt x="1079" y="1947"/>
                  <a:pt x="1052" y="1879"/>
                  <a:pt x="1027" y="1811"/>
                </a:cubicBezTo>
                <a:cubicBezTo>
                  <a:pt x="1015" y="1778"/>
                  <a:pt x="985" y="1777"/>
                  <a:pt x="965" y="1784"/>
                </a:cubicBezTo>
                <a:cubicBezTo>
                  <a:pt x="945" y="1790"/>
                  <a:pt x="965" y="1812"/>
                  <a:pt x="970" y="1825"/>
                </a:cubicBezTo>
                <a:cubicBezTo>
                  <a:pt x="1004" y="1912"/>
                  <a:pt x="1042" y="1998"/>
                  <a:pt x="1075" y="2086"/>
                </a:cubicBezTo>
                <a:cubicBezTo>
                  <a:pt x="1089" y="2120"/>
                  <a:pt x="1108" y="2133"/>
                  <a:pt x="1148" y="2122"/>
                </a:cubicBezTo>
                <a:close/>
                <a:moveTo>
                  <a:pt x="2099" y="1972"/>
                </a:moveTo>
                <a:cubicBezTo>
                  <a:pt x="2114" y="2027"/>
                  <a:pt x="2138" y="2076"/>
                  <a:pt x="2160" y="2125"/>
                </a:cubicBezTo>
                <a:cubicBezTo>
                  <a:pt x="2193" y="2202"/>
                  <a:pt x="2194" y="2202"/>
                  <a:pt x="2285" y="2194"/>
                </a:cubicBezTo>
                <a:cubicBezTo>
                  <a:pt x="2260" y="2142"/>
                  <a:pt x="2230" y="2092"/>
                  <a:pt x="2212" y="2039"/>
                </a:cubicBezTo>
                <a:cubicBezTo>
                  <a:pt x="2193" y="1982"/>
                  <a:pt x="2158" y="1965"/>
                  <a:pt x="2099" y="1972"/>
                </a:cubicBezTo>
                <a:close/>
                <a:moveTo>
                  <a:pt x="2468" y="2015"/>
                </a:moveTo>
                <a:cubicBezTo>
                  <a:pt x="2475" y="2078"/>
                  <a:pt x="2515" y="2129"/>
                  <a:pt x="2528" y="2189"/>
                </a:cubicBezTo>
                <a:cubicBezTo>
                  <a:pt x="2532" y="2209"/>
                  <a:pt x="2567" y="2197"/>
                  <a:pt x="2588" y="2197"/>
                </a:cubicBezTo>
                <a:cubicBezTo>
                  <a:pt x="2602" y="2198"/>
                  <a:pt x="2618" y="2204"/>
                  <a:pt x="2629" y="2190"/>
                </a:cubicBezTo>
                <a:cubicBezTo>
                  <a:pt x="2632" y="2187"/>
                  <a:pt x="2629" y="2178"/>
                  <a:pt x="2627" y="2173"/>
                </a:cubicBezTo>
                <a:cubicBezTo>
                  <a:pt x="2611" y="2129"/>
                  <a:pt x="2594" y="2086"/>
                  <a:pt x="2577" y="2042"/>
                </a:cubicBezTo>
                <a:cubicBezTo>
                  <a:pt x="2573" y="2030"/>
                  <a:pt x="2567" y="2020"/>
                  <a:pt x="2553" y="2020"/>
                </a:cubicBezTo>
                <a:cubicBezTo>
                  <a:pt x="2525" y="2019"/>
                  <a:pt x="2497" y="2010"/>
                  <a:pt x="2468" y="2015"/>
                </a:cubicBezTo>
                <a:close/>
                <a:moveTo>
                  <a:pt x="2276" y="1996"/>
                </a:moveTo>
                <a:cubicBezTo>
                  <a:pt x="2304" y="2059"/>
                  <a:pt x="2333" y="2120"/>
                  <a:pt x="2369" y="2177"/>
                </a:cubicBezTo>
                <a:cubicBezTo>
                  <a:pt x="2373" y="2183"/>
                  <a:pt x="2378" y="2190"/>
                  <a:pt x="2384" y="2194"/>
                </a:cubicBezTo>
                <a:cubicBezTo>
                  <a:pt x="2403" y="2205"/>
                  <a:pt x="2428" y="2206"/>
                  <a:pt x="2444" y="2196"/>
                </a:cubicBezTo>
                <a:cubicBezTo>
                  <a:pt x="2458" y="2188"/>
                  <a:pt x="2440" y="2170"/>
                  <a:pt x="2435" y="2156"/>
                </a:cubicBezTo>
                <a:cubicBezTo>
                  <a:pt x="2425" y="2126"/>
                  <a:pt x="2412" y="2097"/>
                  <a:pt x="2401" y="2067"/>
                </a:cubicBezTo>
                <a:cubicBezTo>
                  <a:pt x="2375" y="1991"/>
                  <a:pt x="2366" y="1986"/>
                  <a:pt x="2276" y="1996"/>
                </a:cubicBezTo>
                <a:close/>
                <a:moveTo>
                  <a:pt x="1941" y="1947"/>
                </a:moveTo>
                <a:cubicBezTo>
                  <a:pt x="1974" y="2019"/>
                  <a:pt x="2007" y="2086"/>
                  <a:pt x="2035" y="2156"/>
                </a:cubicBezTo>
                <a:cubicBezTo>
                  <a:pt x="2049" y="2189"/>
                  <a:pt x="2067" y="2199"/>
                  <a:pt x="2100" y="2187"/>
                </a:cubicBezTo>
                <a:cubicBezTo>
                  <a:pt x="2076" y="2126"/>
                  <a:pt x="2046" y="2068"/>
                  <a:pt x="2031" y="2006"/>
                </a:cubicBezTo>
                <a:cubicBezTo>
                  <a:pt x="2019" y="1956"/>
                  <a:pt x="1995" y="1943"/>
                  <a:pt x="1941" y="1947"/>
                </a:cubicBezTo>
                <a:close/>
                <a:moveTo>
                  <a:pt x="1618" y="1891"/>
                </a:moveTo>
                <a:cubicBezTo>
                  <a:pt x="1656" y="1981"/>
                  <a:pt x="1693" y="2067"/>
                  <a:pt x="1728" y="2154"/>
                </a:cubicBezTo>
                <a:cubicBezTo>
                  <a:pt x="1735" y="2171"/>
                  <a:pt x="1748" y="2173"/>
                  <a:pt x="1761" y="2170"/>
                </a:cubicBezTo>
                <a:cubicBezTo>
                  <a:pt x="1780" y="2165"/>
                  <a:pt x="1769" y="2151"/>
                  <a:pt x="1766" y="2141"/>
                </a:cubicBezTo>
                <a:cubicBezTo>
                  <a:pt x="1740" y="2071"/>
                  <a:pt x="1712" y="2002"/>
                  <a:pt x="1688" y="1932"/>
                </a:cubicBezTo>
                <a:cubicBezTo>
                  <a:pt x="1677" y="1899"/>
                  <a:pt x="1658" y="1886"/>
                  <a:pt x="1618" y="1891"/>
                </a:cubicBezTo>
                <a:close/>
                <a:moveTo>
                  <a:pt x="2765" y="2127"/>
                </a:moveTo>
                <a:cubicBezTo>
                  <a:pt x="2764" y="2127"/>
                  <a:pt x="2764" y="2127"/>
                  <a:pt x="2763" y="2127"/>
                </a:cubicBezTo>
                <a:cubicBezTo>
                  <a:pt x="2756" y="2104"/>
                  <a:pt x="2752" y="2080"/>
                  <a:pt x="2742" y="2058"/>
                </a:cubicBezTo>
                <a:cubicBezTo>
                  <a:pt x="2727" y="2024"/>
                  <a:pt x="2692" y="2032"/>
                  <a:pt x="2668" y="2037"/>
                </a:cubicBezTo>
                <a:cubicBezTo>
                  <a:pt x="2650" y="2041"/>
                  <a:pt x="2669" y="2065"/>
                  <a:pt x="2673" y="2078"/>
                </a:cubicBezTo>
                <a:cubicBezTo>
                  <a:pt x="2683" y="2111"/>
                  <a:pt x="2698" y="2143"/>
                  <a:pt x="2710" y="2175"/>
                </a:cubicBezTo>
                <a:cubicBezTo>
                  <a:pt x="2723" y="2211"/>
                  <a:pt x="2753" y="2202"/>
                  <a:pt x="2774" y="2196"/>
                </a:cubicBezTo>
                <a:cubicBezTo>
                  <a:pt x="2802" y="2188"/>
                  <a:pt x="2774" y="2167"/>
                  <a:pt x="2774" y="2152"/>
                </a:cubicBezTo>
                <a:cubicBezTo>
                  <a:pt x="2774" y="2144"/>
                  <a:pt x="2768" y="2135"/>
                  <a:pt x="2765" y="2127"/>
                </a:cubicBezTo>
                <a:close/>
                <a:moveTo>
                  <a:pt x="2827" y="2058"/>
                </a:moveTo>
                <a:cubicBezTo>
                  <a:pt x="2836" y="2101"/>
                  <a:pt x="2849" y="2139"/>
                  <a:pt x="2866" y="2176"/>
                </a:cubicBezTo>
                <a:cubicBezTo>
                  <a:pt x="2883" y="2211"/>
                  <a:pt x="2913" y="2191"/>
                  <a:pt x="2938" y="2195"/>
                </a:cubicBezTo>
                <a:cubicBezTo>
                  <a:pt x="2949" y="2197"/>
                  <a:pt x="2952" y="2191"/>
                  <a:pt x="2952" y="2179"/>
                </a:cubicBezTo>
                <a:cubicBezTo>
                  <a:pt x="2950" y="2099"/>
                  <a:pt x="2908" y="2057"/>
                  <a:pt x="2827" y="2058"/>
                </a:cubicBezTo>
                <a:close/>
                <a:moveTo>
                  <a:pt x="3096" y="2140"/>
                </a:moveTo>
                <a:cubicBezTo>
                  <a:pt x="3094" y="2131"/>
                  <a:pt x="3093" y="2126"/>
                  <a:pt x="3091" y="2122"/>
                </a:cubicBezTo>
                <a:cubicBezTo>
                  <a:pt x="3081" y="2088"/>
                  <a:pt x="3044" y="2063"/>
                  <a:pt x="3016" y="2078"/>
                </a:cubicBezTo>
                <a:cubicBezTo>
                  <a:pt x="2986" y="2095"/>
                  <a:pt x="3019" y="2119"/>
                  <a:pt x="3019" y="2140"/>
                </a:cubicBezTo>
                <a:cubicBezTo>
                  <a:pt x="3018" y="2145"/>
                  <a:pt x="3023" y="2151"/>
                  <a:pt x="3024" y="2157"/>
                </a:cubicBezTo>
                <a:cubicBezTo>
                  <a:pt x="3035" y="2203"/>
                  <a:pt x="3073" y="2196"/>
                  <a:pt x="3098" y="2187"/>
                </a:cubicBezTo>
                <a:cubicBezTo>
                  <a:pt x="3126" y="2176"/>
                  <a:pt x="3095" y="2153"/>
                  <a:pt x="3096" y="2140"/>
                </a:cubicBezTo>
                <a:close/>
                <a:moveTo>
                  <a:pt x="3287" y="2187"/>
                </a:moveTo>
                <a:cubicBezTo>
                  <a:pt x="3264" y="2099"/>
                  <a:pt x="3257" y="2093"/>
                  <a:pt x="3190" y="2094"/>
                </a:cubicBezTo>
                <a:cubicBezTo>
                  <a:pt x="3171" y="2094"/>
                  <a:pt x="3167" y="2099"/>
                  <a:pt x="3170" y="2118"/>
                </a:cubicBezTo>
                <a:cubicBezTo>
                  <a:pt x="3183" y="2183"/>
                  <a:pt x="3208" y="2199"/>
                  <a:pt x="3287" y="2187"/>
                </a:cubicBezTo>
                <a:close/>
                <a:moveTo>
                  <a:pt x="3453" y="2164"/>
                </a:moveTo>
                <a:cubicBezTo>
                  <a:pt x="3445" y="2135"/>
                  <a:pt x="3427" y="2127"/>
                  <a:pt x="3373" y="2123"/>
                </a:cubicBezTo>
                <a:cubicBezTo>
                  <a:pt x="3352" y="2121"/>
                  <a:pt x="3349" y="2129"/>
                  <a:pt x="3357" y="2145"/>
                </a:cubicBezTo>
                <a:cubicBezTo>
                  <a:pt x="3362" y="2158"/>
                  <a:pt x="3367" y="2171"/>
                  <a:pt x="3376" y="2181"/>
                </a:cubicBezTo>
                <a:cubicBezTo>
                  <a:pt x="3396" y="2202"/>
                  <a:pt x="3424" y="2193"/>
                  <a:pt x="3448" y="2192"/>
                </a:cubicBezTo>
                <a:cubicBezTo>
                  <a:pt x="3467" y="2192"/>
                  <a:pt x="3453" y="2174"/>
                  <a:pt x="3453" y="2164"/>
                </a:cubicBezTo>
                <a:close/>
                <a:moveTo>
                  <a:pt x="3613" y="2175"/>
                </a:moveTo>
                <a:cubicBezTo>
                  <a:pt x="3604" y="2154"/>
                  <a:pt x="3581" y="2161"/>
                  <a:pt x="3564" y="2156"/>
                </a:cubicBezTo>
                <a:cubicBezTo>
                  <a:pt x="3554" y="2154"/>
                  <a:pt x="3537" y="2144"/>
                  <a:pt x="3535" y="2163"/>
                </a:cubicBezTo>
                <a:cubicBezTo>
                  <a:pt x="3533" y="2176"/>
                  <a:pt x="3537" y="2195"/>
                  <a:pt x="3556" y="2198"/>
                </a:cubicBezTo>
                <a:cubicBezTo>
                  <a:pt x="3571" y="2200"/>
                  <a:pt x="3586" y="2200"/>
                  <a:pt x="3601" y="2200"/>
                </a:cubicBezTo>
                <a:cubicBezTo>
                  <a:pt x="3617" y="2200"/>
                  <a:pt x="3615" y="2188"/>
                  <a:pt x="3613" y="2175"/>
                </a:cubicBezTo>
                <a:close/>
              </a:path>
            </a:pathLst>
          </a:custGeom>
          <a:solidFill>
            <a:schemeClr val="tx1">
              <a:lumMod val="75000"/>
              <a:lumOff val="2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nvSpPr>
        <p:spPr>
          <a:xfrm rot="20519996">
            <a:off x="2999117" y="1779362"/>
            <a:ext cx="1823084" cy="510553"/>
          </a:xfrm>
          <a:custGeom>
            <a:avLst/>
            <a:gdLst>
              <a:gd name="connsiteX0" fmla="*/ 43906 w 1823084"/>
              <a:gd name="connsiteY0" fmla="*/ 282083 h 510553"/>
              <a:gd name="connsiteX1" fmla="*/ 45516 w 1823084"/>
              <a:gd name="connsiteY1" fmla="*/ 301515 h 510553"/>
              <a:gd name="connsiteX2" fmla="*/ 25548 w 1823084"/>
              <a:gd name="connsiteY2" fmla="*/ 352688 h 510553"/>
              <a:gd name="connsiteX3" fmla="*/ 13309 w 1823084"/>
              <a:gd name="connsiteY3" fmla="*/ 368882 h 510553"/>
              <a:gd name="connsiteX4" fmla="*/ 105 w 1823084"/>
              <a:gd name="connsiteY4" fmla="*/ 354955 h 510553"/>
              <a:gd name="connsiteX5" fmla="*/ 24904 w 1823084"/>
              <a:gd name="connsiteY5" fmla="*/ 287265 h 510553"/>
              <a:gd name="connsiteX6" fmla="*/ 43906 w 1823084"/>
              <a:gd name="connsiteY6" fmla="*/ 282083 h 510553"/>
              <a:gd name="connsiteX7" fmla="*/ 530745 w 1823084"/>
              <a:gd name="connsiteY7" fmla="*/ 428343 h 510553"/>
              <a:gd name="connsiteX8" fmla="*/ 584943 w 1823084"/>
              <a:gd name="connsiteY8" fmla="*/ 449611 h 510553"/>
              <a:gd name="connsiteX9" fmla="*/ 593330 w 1823084"/>
              <a:gd name="connsiteY9" fmla="*/ 467335 h 510553"/>
              <a:gd name="connsiteX10" fmla="*/ 574942 w 1823084"/>
              <a:gd name="connsiteY10" fmla="*/ 472169 h 510553"/>
              <a:gd name="connsiteX11" fmla="*/ 523325 w 1823084"/>
              <a:gd name="connsiteY11" fmla="*/ 452189 h 510553"/>
              <a:gd name="connsiteX12" fmla="*/ 513647 w 1823084"/>
              <a:gd name="connsiteY12" fmla="*/ 438977 h 510553"/>
              <a:gd name="connsiteX13" fmla="*/ 522035 w 1823084"/>
              <a:gd name="connsiteY13" fmla="*/ 428020 h 510553"/>
              <a:gd name="connsiteX14" fmla="*/ 530745 w 1823084"/>
              <a:gd name="connsiteY14" fmla="*/ 428343 h 510553"/>
              <a:gd name="connsiteX15" fmla="*/ 454133 w 1823084"/>
              <a:gd name="connsiteY15" fmla="*/ 337828 h 510553"/>
              <a:gd name="connsiteX16" fmla="*/ 460834 w 1823084"/>
              <a:gd name="connsiteY16" fmla="*/ 345451 h 510553"/>
              <a:gd name="connsiteX17" fmla="*/ 477402 w 1823084"/>
              <a:gd name="connsiteY17" fmla="*/ 392238 h 510553"/>
              <a:gd name="connsiteX18" fmla="*/ 471554 w 1823084"/>
              <a:gd name="connsiteY18" fmla="*/ 407080 h 510553"/>
              <a:gd name="connsiteX19" fmla="*/ 455636 w 1823084"/>
              <a:gd name="connsiteY19" fmla="*/ 401595 h 510553"/>
              <a:gd name="connsiteX20" fmla="*/ 444265 w 1823084"/>
              <a:gd name="connsiteY20" fmla="*/ 372877 h 510553"/>
              <a:gd name="connsiteX21" fmla="*/ 444915 w 1823084"/>
              <a:gd name="connsiteY21" fmla="*/ 372877 h 510553"/>
              <a:gd name="connsiteX22" fmla="*/ 437768 w 1823084"/>
              <a:gd name="connsiteY22" fmla="*/ 353517 h 510553"/>
              <a:gd name="connsiteX23" fmla="*/ 444265 w 1823084"/>
              <a:gd name="connsiteY23" fmla="*/ 337707 h 510553"/>
              <a:gd name="connsiteX24" fmla="*/ 454133 w 1823084"/>
              <a:gd name="connsiteY24" fmla="*/ 337828 h 510553"/>
              <a:gd name="connsiteX25" fmla="*/ 728582 w 1823084"/>
              <a:gd name="connsiteY25" fmla="*/ 426094 h 510553"/>
              <a:gd name="connsiteX26" fmla="*/ 736079 w 1823084"/>
              <a:gd name="connsiteY26" fmla="*/ 433397 h 510553"/>
              <a:gd name="connsiteX27" fmla="*/ 728018 w 1823084"/>
              <a:gd name="connsiteY27" fmla="*/ 449769 h 510553"/>
              <a:gd name="connsiteX28" fmla="*/ 673849 w 1823084"/>
              <a:gd name="connsiteY28" fmla="*/ 473523 h 510553"/>
              <a:gd name="connsiteX29" fmla="*/ 656437 w 1823084"/>
              <a:gd name="connsiteY29" fmla="*/ 467424 h 510553"/>
              <a:gd name="connsiteX30" fmla="*/ 662563 w 1823084"/>
              <a:gd name="connsiteY30" fmla="*/ 451695 h 510553"/>
              <a:gd name="connsiteX31" fmla="*/ 717700 w 1823084"/>
              <a:gd name="connsiteY31" fmla="*/ 426977 h 510553"/>
              <a:gd name="connsiteX32" fmla="*/ 728582 w 1823084"/>
              <a:gd name="connsiteY32" fmla="*/ 426094 h 510553"/>
              <a:gd name="connsiteX33" fmla="*/ 94443 w 1823084"/>
              <a:gd name="connsiteY33" fmla="*/ 167199 h 510553"/>
              <a:gd name="connsiteX34" fmla="*/ 103979 w 1823084"/>
              <a:gd name="connsiteY34" fmla="*/ 175776 h 510553"/>
              <a:gd name="connsiteX35" fmla="*/ 99795 w 1823084"/>
              <a:gd name="connsiteY35" fmla="*/ 188985 h 510553"/>
              <a:gd name="connsiteX36" fmla="*/ 63744 w 1823084"/>
              <a:gd name="connsiteY36" fmla="*/ 239565 h 510553"/>
              <a:gd name="connsiteX37" fmla="*/ 43144 w 1823084"/>
              <a:gd name="connsiteY37" fmla="*/ 249552 h 510553"/>
              <a:gd name="connsiteX38" fmla="*/ 42178 w 1823084"/>
              <a:gd name="connsiteY38" fmla="*/ 226678 h 510553"/>
              <a:gd name="connsiteX39" fmla="*/ 79838 w 1823084"/>
              <a:gd name="connsiteY39" fmla="*/ 173843 h 510553"/>
              <a:gd name="connsiteX40" fmla="*/ 94443 w 1823084"/>
              <a:gd name="connsiteY40" fmla="*/ 167199 h 510553"/>
              <a:gd name="connsiteX41" fmla="*/ 1140821 w 1823084"/>
              <a:gd name="connsiteY41" fmla="*/ 486437 h 510553"/>
              <a:gd name="connsiteX42" fmla="*/ 1150819 w 1823084"/>
              <a:gd name="connsiteY42" fmla="*/ 497370 h 510553"/>
              <a:gd name="connsiteX43" fmla="*/ 1139209 w 1823084"/>
              <a:gd name="connsiteY43" fmla="*/ 510553 h 510553"/>
              <a:gd name="connsiteX44" fmla="*/ 1059548 w 1823084"/>
              <a:gd name="connsiteY44" fmla="*/ 500263 h 510553"/>
              <a:gd name="connsiteX45" fmla="*/ 1051808 w 1823084"/>
              <a:gd name="connsiteY45" fmla="*/ 486437 h 510553"/>
              <a:gd name="connsiteX46" fmla="*/ 1064708 w 1823084"/>
              <a:gd name="connsiteY46" fmla="*/ 477434 h 510553"/>
              <a:gd name="connsiteX47" fmla="*/ 1140821 w 1823084"/>
              <a:gd name="connsiteY47" fmla="*/ 486437 h 510553"/>
              <a:gd name="connsiteX48" fmla="*/ 968137 w 1823084"/>
              <a:gd name="connsiteY48" fmla="*/ 420184 h 510553"/>
              <a:gd name="connsiteX49" fmla="*/ 1008608 w 1823084"/>
              <a:gd name="connsiteY49" fmla="*/ 453110 h 510553"/>
              <a:gd name="connsiteX50" fmla="*/ 1006665 w 1823084"/>
              <a:gd name="connsiteY50" fmla="*/ 468604 h 510553"/>
              <a:gd name="connsiteX51" fmla="*/ 993067 w 1823084"/>
              <a:gd name="connsiteY51" fmla="*/ 469895 h 510553"/>
              <a:gd name="connsiteX52" fmla="*/ 956157 w 1823084"/>
              <a:gd name="connsiteY52" fmla="*/ 439229 h 510553"/>
              <a:gd name="connsiteX53" fmla="*/ 954538 w 1823084"/>
              <a:gd name="connsiteY53" fmla="*/ 425672 h 510553"/>
              <a:gd name="connsiteX54" fmla="*/ 968137 w 1823084"/>
              <a:gd name="connsiteY54" fmla="*/ 420184 h 510553"/>
              <a:gd name="connsiteX55" fmla="*/ 769445 w 1823084"/>
              <a:gd name="connsiteY55" fmla="*/ 309423 h 510553"/>
              <a:gd name="connsiteX56" fmla="*/ 776627 w 1823084"/>
              <a:gd name="connsiteY56" fmla="*/ 320315 h 510553"/>
              <a:gd name="connsiteX57" fmla="*/ 769810 w 1823084"/>
              <a:gd name="connsiteY57" fmla="*/ 374214 h 510553"/>
              <a:gd name="connsiteX58" fmla="*/ 754553 w 1823084"/>
              <a:gd name="connsiteY58" fmla="*/ 381960 h 510553"/>
              <a:gd name="connsiteX59" fmla="*/ 746762 w 1823084"/>
              <a:gd name="connsiteY59" fmla="*/ 367114 h 510553"/>
              <a:gd name="connsiteX60" fmla="*/ 749035 w 1823084"/>
              <a:gd name="connsiteY60" fmla="*/ 318379 h 510553"/>
              <a:gd name="connsiteX61" fmla="*/ 758124 w 1823084"/>
              <a:gd name="connsiteY61" fmla="*/ 305792 h 510553"/>
              <a:gd name="connsiteX62" fmla="*/ 769445 w 1823084"/>
              <a:gd name="connsiteY62" fmla="*/ 309423 h 510553"/>
              <a:gd name="connsiteX63" fmla="*/ 464523 w 1823084"/>
              <a:gd name="connsiteY63" fmla="*/ 203866 h 510553"/>
              <a:gd name="connsiteX64" fmla="*/ 470986 w 1823084"/>
              <a:gd name="connsiteY64" fmla="*/ 219676 h 510553"/>
              <a:gd name="connsiteX65" fmla="*/ 459999 w 1823084"/>
              <a:gd name="connsiteY65" fmla="*/ 275494 h 510553"/>
              <a:gd name="connsiteX66" fmla="*/ 447396 w 1823084"/>
              <a:gd name="connsiteY66" fmla="*/ 287109 h 510553"/>
              <a:gd name="connsiteX67" fmla="*/ 435440 w 1823084"/>
              <a:gd name="connsiteY67" fmla="*/ 275171 h 510553"/>
              <a:gd name="connsiteX68" fmla="*/ 448689 w 1823084"/>
              <a:gd name="connsiteY68" fmla="*/ 210319 h 510553"/>
              <a:gd name="connsiteX69" fmla="*/ 464523 w 1823084"/>
              <a:gd name="connsiteY69" fmla="*/ 203866 h 510553"/>
              <a:gd name="connsiteX70" fmla="*/ 1256966 w 1823084"/>
              <a:gd name="connsiteY70" fmla="*/ 453281 h 510553"/>
              <a:gd name="connsiteX71" fmla="*/ 1255353 w 1823084"/>
              <a:gd name="connsiteY71" fmla="*/ 469101 h 510553"/>
              <a:gd name="connsiteX72" fmla="*/ 1221469 w 1823084"/>
              <a:gd name="connsiteY72" fmla="*/ 498803 h 510553"/>
              <a:gd name="connsiteX73" fmla="*/ 1202107 w 1823084"/>
              <a:gd name="connsiteY73" fmla="*/ 497835 h 510553"/>
              <a:gd name="connsiteX74" fmla="*/ 1205657 w 1823084"/>
              <a:gd name="connsiteY74" fmla="*/ 479755 h 510553"/>
              <a:gd name="connsiteX75" fmla="*/ 1240508 w 1823084"/>
              <a:gd name="connsiteY75" fmla="*/ 450375 h 510553"/>
              <a:gd name="connsiteX76" fmla="*/ 1256966 w 1823084"/>
              <a:gd name="connsiteY76" fmla="*/ 453281 h 510553"/>
              <a:gd name="connsiteX77" fmla="*/ 185791 w 1823084"/>
              <a:gd name="connsiteY77" fmla="*/ 86011 h 510553"/>
              <a:gd name="connsiteX78" fmla="*/ 192840 w 1823084"/>
              <a:gd name="connsiteY78" fmla="*/ 94051 h 510553"/>
              <a:gd name="connsiteX79" fmla="*/ 183818 w 1823084"/>
              <a:gd name="connsiteY79" fmla="*/ 109167 h 510553"/>
              <a:gd name="connsiteX80" fmla="*/ 151919 w 1823084"/>
              <a:gd name="connsiteY80" fmla="*/ 130393 h 510553"/>
              <a:gd name="connsiteX81" fmla="*/ 134520 w 1823084"/>
              <a:gd name="connsiteY81" fmla="*/ 128142 h 510553"/>
              <a:gd name="connsiteX82" fmla="*/ 135809 w 1823084"/>
              <a:gd name="connsiteY82" fmla="*/ 112705 h 510553"/>
              <a:gd name="connsiteX83" fmla="*/ 175118 w 1823084"/>
              <a:gd name="connsiteY83" fmla="*/ 86654 h 510553"/>
              <a:gd name="connsiteX84" fmla="*/ 185791 w 1823084"/>
              <a:gd name="connsiteY84" fmla="*/ 86011 h 510553"/>
              <a:gd name="connsiteX85" fmla="*/ 940650 w 1823084"/>
              <a:gd name="connsiteY85" fmla="*/ 294993 h 510553"/>
              <a:gd name="connsiteX86" fmla="*/ 951621 w 1823084"/>
              <a:gd name="connsiteY86" fmla="*/ 309513 h 510553"/>
              <a:gd name="connsiteX87" fmla="*/ 952266 w 1823084"/>
              <a:gd name="connsiteY87" fmla="*/ 350491 h 510553"/>
              <a:gd name="connsiteX88" fmla="*/ 956784 w 1823084"/>
              <a:gd name="connsiteY88" fmla="*/ 368559 h 510553"/>
              <a:gd name="connsiteX89" fmla="*/ 954202 w 1823084"/>
              <a:gd name="connsiteY89" fmla="*/ 388887 h 510553"/>
              <a:gd name="connsiteX90" fmla="*/ 934519 w 1823084"/>
              <a:gd name="connsiteY90" fmla="*/ 379207 h 510553"/>
              <a:gd name="connsiteX91" fmla="*/ 930325 w 1823084"/>
              <a:gd name="connsiteY91" fmla="*/ 368237 h 510553"/>
              <a:gd name="connsiteX92" fmla="*/ 927098 w 1823084"/>
              <a:gd name="connsiteY92" fmla="*/ 308868 h 510553"/>
              <a:gd name="connsiteX93" fmla="*/ 940650 w 1823084"/>
              <a:gd name="connsiteY93" fmla="*/ 294993 h 510553"/>
              <a:gd name="connsiteX94" fmla="*/ 703517 w 1823084"/>
              <a:gd name="connsiteY94" fmla="*/ 168293 h 510553"/>
              <a:gd name="connsiteX95" fmla="*/ 711717 w 1823084"/>
              <a:gd name="connsiteY95" fmla="*/ 174968 h 510553"/>
              <a:gd name="connsiteX96" fmla="*/ 745481 w 1823084"/>
              <a:gd name="connsiteY96" fmla="*/ 223190 h 510553"/>
              <a:gd name="connsiteX97" fmla="*/ 740336 w 1823084"/>
              <a:gd name="connsiteY97" fmla="*/ 241961 h 510553"/>
              <a:gd name="connsiteX98" fmla="*/ 723615 w 1823084"/>
              <a:gd name="connsiteY98" fmla="*/ 234841 h 510553"/>
              <a:gd name="connsiteX99" fmla="*/ 693067 w 1823084"/>
              <a:gd name="connsiteY99" fmla="*/ 190503 h 510553"/>
              <a:gd name="connsiteX100" fmla="*/ 693388 w 1823084"/>
              <a:gd name="connsiteY100" fmla="*/ 170113 h 510553"/>
              <a:gd name="connsiteX101" fmla="*/ 703517 w 1823084"/>
              <a:gd name="connsiteY101" fmla="*/ 168293 h 510553"/>
              <a:gd name="connsiteX102" fmla="*/ 331697 w 1823084"/>
              <a:gd name="connsiteY102" fmla="*/ 44176 h 510553"/>
              <a:gd name="connsiteX103" fmla="*/ 336495 w 1823084"/>
              <a:gd name="connsiteY103" fmla="*/ 53603 h 510553"/>
              <a:gd name="connsiteX104" fmla="*/ 321982 w 1823084"/>
              <a:gd name="connsiteY104" fmla="*/ 65902 h 510553"/>
              <a:gd name="connsiteX105" fmla="*/ 270703 w 1823084"/>
              <a:gd name="connsiteY105" fmla="*/ 73670 h 510553"/>
              <a:gd name="connsiteX106" fmla="*/ 245869 w 1823084"/>
              <a:gd name="connsiteY106" fmla="*/ 80790 h 510553"/>
              <a:gd name="connsiteX107" fmla="*/ 228776 w 1823084"/>
              <a:gd name="connsiteY107" fmla="*/ 75288 h 510553"/>
              <a:gd name="connsiteX108" fmla="*/ 235549 w 1823084"/>
              <a:gd name="connsiteY108" fmla="*/ 58458 h 510553"/>
              <a:gd name="connsiteX109" fmla="*/ 257157 w 1823084"/>
              <a:gd name="connsiteY109" fmla="*/ 50043 h 510553"/>
              <a:gd name="connsiteX110" fmla="*/ 312629 w 1823084"/>
              <a:gd name="connsiteY110" fmla="*/ 41304 h 510553"/>
              <a:gd name="connsiteX111" fmla="*/ 321337 w 1823084"/>
              <a:gd name="connsiteY111" fmla="*/ 41304 h 510553"/>
              <a:gd name="connsiteX112" fmla="*/ 331697 w 1823084"/>
              <a:gd name="connsiteY112" fmla="*/ 44176 h 510553"/>
              <a:gd name="connsiteX113" fmla="*/ 1273611 w 1823084"/>
              <a:gd name="connsiteY113" fmla="*/ 332044 h 510553"/>
              <a:gd name="connsiteX114" fmla="*/ 1288493 w 1823084"/>
              <a:gd name="connsiteY114" fmla="*/ 346839 h 510553"/>
              <a:gd name="connsiteX115" fmla="*/ 1281375 w 1823084"/>
              <a:gd name="connsiteY115" fmla="*/ 408918 h 510553"/>
              <a:gd name="connsiteX116" fmla="*/ 1267464 w 1823084"/>
              <a:gd name="connsiteY116" fmla="*/ 416316 h 510553"/>
              <a:gd name="connsiteX117" fmla="*/ 1258729 w 1823084"/>
              <a:gd name="connsiteY117" fmla="*/ 402806 h 510553"/>
              <a:gd name="connsiteX118" fmla="*/ 1262935 w 1823084"/>
              <a:gd name="connsiteY118" fmla="*/ 342015 h 510553"/>
              <a:gd name="connsiteX119" fmla="*/ 1273611 w 1823084"/>
              <a:gd name="connsiteY119" fmla="*/ 332044 h 510553"/>
              <a:gd name="connsiteX120" fmla="*/ 620370 w 1823084"/>
              <a:gd name="connsiteY120" fmla="*/ 111730 h 510553"/>
              <a:gd name="connsiteX121" fmla="*/ 668069 w 1823084"/>
              <a:gd name="connsiteY121" fmla="*/ 142772 h 510553"/>
              <a:gd name="connsiteX122" fmla="*/ 664524 w 1823084"/>
              <a:gd name="connsiteY122" fmla="*/ 153766 h 510553"/>
              <a:gd name="connsiteX123" fmla="*/ 650988 w 1823084"/>
              <a:gd name="connsiteY123" fmla="*/ 155707 h 510553"/>
              <a:gd name="connsiteX124" fmla="*/ 615858 w 1823084"/>
              <a:gd name="connsiteY124" fmla="*/ 132748 h 510553"/>
              <a:gd name="connsiteX125" fmla="*/ 611023 w 1823084"/>
              <a:gd name="connsiteY125" fmla="*/ 119814 h 510553"/>
              <a:gd name="connsiteX126" fmla="*/ 620370 w 1823084"/>
              <a:gd name="connsiteY126" fmla="*/ 111730 h 510553"/>
              <a:gd name="connsiteX127" fmla="*/ 529054 w 1823084"/>
              <a:gd name="connsiteY127" fmla="*/ 75838 h 510553"/>
              <a:gd name="connsiteX128" fmla="*/ 537365 w 1823084"/>
              <a:gd name="connsiteY128" fmla="*/ 84650 h 510553"/>
              <a:gd name="connsiteX129" fmla="*/ 533814 w 1823084"/>
              <a:gd name="connsiteY129" fmla="*/ 96616 h 510553"/>
              <a:gd name="connsiteX130" fmla="*/ 500571 w 1823084"/>
              <a:gd name="connsiteY130" fmla="*/ 138334 h 510553"/>
              <a:gd name="connsiteX131" fmla="*/ 481206 w 1823084"/>
              <a:gd name="connsiteY131" fmla="*/ 145449 h 510553"/>
              <a:gd name="connsiteX132" fmla="*/ 480238 w 1823084"/>
              <a:gd name="connsiteY132" fmla="*/ 123781 h 510553"/>
              <a:gd name="connsiteX133" fmla="*/ 515418 w 1823084"/>
              <a:gd name="connsiteY133" fmla="*/ 80123 h 510553"/>
              <a:gd name="connsiteX134" fmla="*/ 529054 w 1823084"/>
              <a:gd name="connsiteY134" fmla="*/ 75838 h 510553"/>
              <a:gd name="connsiteX135" fmla="*/ 442784 w 1823084"/>
              <a:gd name="connsiteY135" fmla="*/ 43028 h 510553"/>
              <a:gd name="connsiteX136" fmla="*/ 480346 w 1823084"/>
              <a:gd name="connsiteY136" fmla="*/ 57916 h 510553"/>
              <a:gd name="connsiteX137" fmla="*/ 484841 w 1823084"/>
              <a:gd name="connsiteY137" fmla="*/ 74423 h 510553"/>
              <a:gd name="connsiteX138" fmla="*/ 470073 w 1823084"/>
              <a:gd name="connsiteY138" fmla="*/ 79602 h 510553"/>
              <a:gd name="connsiteX139" fmla="*/ 423522 w 1823084"/>
              <a:gd name="connsiteY139" fmla="*/ 64066 h 510553"/>
              <a:gd name="connsiteX140" fmla="*/ 413891 w 1823084"/>
              <a:gd name="connsiteY140" fmla="*/ 52414 h 510553"/>
              <a:gd name="connsiteX141" fmla="*/ 422880 w 1823084"/>
              <a:gd name="connsiteY141" fmla="*/ 40439 h 510553"/>
              <a:gd name="connsiteX142" fmla="*/ 442784 w 1823084"/>
              <a:gd name="connsiteY142" fmla="*/ 43028 h 510553"/>
              <a:gd name="connsiteX143" fmla="*/ 1008202 w 1823084"/>
              <a:gd name="connsiteY143" fmla="*/ 172533 h 510553"/>
              <a:gd name="connsiteX144" fmla="*/ 1008846 w 1823084"/>
              <a:gd name="connsiteY144" fmla="*/ 187378 h 510553"/>
              <a:gd name="connsiteX145" fmla="*/ 974400 w 1823084"/>
              <a:gd name="connsiteY145" fmla="*/ 234171 h 510553"/>
              <a:gd name="connsiteX146" fmla="*/ 954441 w 1823084"/>
              <a:gd name="connsiteY146" fmla="*/ 238043 h 510553"/>
              <a:gd name="connsiteX147" fmla="*/ 955084 w 1823084"/>
              <a:gd name="connsiteY147" fmla="*/ 218681 h 510553"/>
              <a:gd name="connsiteX148" fmla="*/ 982126 w 1823084"/>
              <a:gd name="connsiteY148" fmla="*/ 180601 h 510553"/>
              <a:gd name="connsiteX149" fmla="*/ 995003 w 1823084"/>
              <a:gd name="connsiteY149" fmla="*/ 169306 h 510553"/>
              <a:gd name="connsiteX150" fmla="*/ 1008202 w 1823084"/>
              <a:gd name="connsiteY150" fmla="*/ 172533 h 510553"/>
              <a:gd name="connsiteX151" fmla="*/ 1218428 w 1823084"/>
              <a:gd name="connsiteY151" fmla="*/ 211086 h 510553"/>
              <a:gd name="connsiteX152" fmla="*/ 1227824 w 1823084"/>
              <a:gd name="connsiteY152" fmla="*/ 217985 h 510553"/>
              <a:gd name="connsiteX153" fmla="*/ 1258148 w 1823084"/>
              <a:gd name="connsiteY153" fmla="*/ 263493 h 510553"/>
              <a:gd name="connsiteX154" fmla="*/ 1252341 w 1823084"/>
              <a:gd name="connsiteY154" fmla="*/ 282858 h 510553"/>
              <a:gd name="connsiteX155" fmla="*/ 1235243 w 1823084"/>
              <a:gd name="connsiteY155" fmla="*/ 274143 h 510553"/>
              <a:gd name="connsiteX156" fmla="*/ 1209113 w 1823084"/>
              <a:gd name="connsiteY156" fmla="*/ 233800 h 510553"/>
              <a:gd name="connsiteX157" fmla="*/ 1207823 w 1823084"/>
              <a:gd name="connsiteY157" fmla="*/ 214112 h 510553"/>
              <a:gd name="connsiteX158" fmla="*/ 1218428 w 1823084"/>
              <a:gd name="connsiteY158" fmla="*/ 211086 h 510553"/>
              <a:gd name="connsiteX159" fmla="*/ 625688 w 1823084"/>
              <a:gd name="connsiteY159" fmla="*/ 4810 h 510553"/>
              <a:gd name="connsiteX160" fmla="*/ 632863 w 1823084"/>
              <a:gd name="connsiteY160" fmla="*/ 13432 h 510553"/>
              <a:gd name="connsiteX161" fmla="*/ 618674 w 1823084"/>
              <a:gd name="connsiteY161" fmla="*/ 29226 h 510553"/>
              <a:gd name="connsiteX162" fmla="*/ 614482 w 1823084"/>
              <a:gd name="connsiteY162" fmla="*/ 29871 h 510553"/>
              <a:gd name="connsiteX163" fmla="*/ 584814 w 1823084"/>
              <a:gd name="connsiteY163" fmla="*/ 44376 h 510553"/>
              <a:gd name="connsiteX164" fmla="*/ 564497 w 1823084"/>
              <a:gd name="connsiteY164" fmla="*/ 44698 h 510553"/>
              <a:gd name="connsiteX165" fmla="*/ 569980 w 1823084"/>
              <a:gd name="connsiteY165" fmla="*/ 24391 h 510553"/>
              <a:gd name="connsiteX166" fmla="*/ 614159 w 1823084"/>
              <a:gd name="connsiteY166" fmla="*/ 4407 h 510553"/>
              <a:gd name="connsiteX167" fmla="*/ 625688 w 1823084"/>
              <a:gd name="connsiteY167" fmla="*/ 4810 h 510553"/>
              <a:gd name="connsiteX168" fmla="*/ 1142006 w 1823084"/>
              <a:gd name="connsiteY168" fmla="*/ 145222 h 510553"/>
              <a:gd name="connsiteX169" fmla="*/ 1177629 w 1823084"/>
              <a:gd name="connsiteY169" fmla="*/ 181841 h 510553"/>
              <a:gd name="connsiteX170" fmla="*/ 1174099 w 1823084"/>
              <a:gd name="connsiteY170" fmla="*/ 197721 h 510553"/>
              <a:gd name="connsiteX171" fmla="*/ 1159657 w 1823084"/>
              <a:gd name="connsiteY171" fmla="*/ 196748 h 510553"/>
              <a:gd name="connsiteX172" fmla="*/ 1129169 w 1823084"/>
              <a:gd name="connsiteY172" fmla="*/ 164018 h 510553"/>
              <a:gd name="connsiteX173" fmla="*/ 1127885 w 1823084"/>
              <a:gd name="connsiteY173" fmla="*/ 149435 h 510553"/>
              <a:gd name="connsiteX174" fmla="*/ 1142006 w 1823084"/>
              <a:gd name="connsiteY174" fmla="*/ 145222 h 510553"/>
              <a:gd name="connsiteX175" fmla="*/ 755240 w 1823084"/>
              <a:gd name="connsiteY175" fmla="*/ 2504 h 510553"/>
              <a:gd name="connsiteX176" fmla="*/ 768108 w 1823084"/>
              <a:gd name="connsiteY176" fmla="*/ 18622 h 510553"/>
              <a:gd name="connsiteX177" fmla="*/ 750736 w 1823084"/>
              <a:gd name="connsiteY177" fmla="*/ 27003 h 510553"/>
              <a:gd name="connsiteX178" fmla="*/ 703445 w 1823084"/>
              <a:gd name="connsiteY178" fmla="*/ 27326 h 510553"/>
              <a:gd name="connsiteX179" fmla="*/ 684464 w 1823084"/>
              <a:gd name="connsiteY179" fmla="*/ 19267 h 510553"/>
              <a:gd name="connsiteX180" fmla="*/ 697976 w 1823084"/>
              <a:gd name="connsiteY180" fmla="*/ 1859 h 510553"/>
              <a:gd name="connsiteX181" fmla="*/ 755240 w 1823084"/>
              <a:gd name="connsiteY181" fmla="*/ 2504 h 510553"/>
              <a:gd name="connsiteX182" fmla="*/ 857686 w 1823084"/>
              <a:gd name="connsiteY182" fmla="*/ 16685 h 510553"/>
              <a:gd name="connsiteX183" fmla="*/ 883844 w 1823084"/>
              <a:gd name="connsiteY183" fmla="*/ 25625 h 510553"/>
              <a:gd name="connsiteX184" fmla="*/ 889317 w 1823084"/>
              <a:gd name="connsiteY184" fmla="*/ 41660 h 510553"/>
              <a:gd name="connsiteX185" fmla="*/ 874830 w 1823084"/>
              <a:gd name="connsiteY185" fmla="*/ 47753 h 510553"/>
              <a:gd name="connsiteX186" fmla="*/ 830080 w 1823084"/>
              <a:gd name="connsiteY186" fmla="*/ 38453 h 510553"/>
              <a:gd name="connsiteX187" fmla="*/ 818812 w 1823084"/>
              <a:gd name="connsiteY187" fmla="*/ 25625 h 510553"/>
              <a:gd name="connsiteX188" fmla="*/ 831045 w 1823084"/>
              <a:gd name="connsiteY188" fmla="*/ 13759 h 510553"/>
              <a:gd name="connsiteX189" fmla="*/ 857686 w 1823084"/>
              <a:gd name="connsiteY189" fmla="*/ 16685 h 510553"/>
              <a:gd name="connsiteX190" fmla="*/ 1119415 w 1823084"/>
              <a:gd name="connsiteY190" fmla="*/ 97487 h 510553"/>
              <a:gd name="connsiteX191" fmla="*/ 1127671 w 1823084"/>
              <a:gd name="connsiteY191" fmla="*/ 105107 h 510553"/>
              <a:gd name="connsiteX192" fmla="*/ 1117361 w 1823084"/>
              <a:gd name="connsiteY192" fmla="*/ 122434 h 510553"/>
              <a:gd name="connsiteX193" fmla="*/ 1069035 w 1823084"/>
              <a:gd name="connsiteY193" fmla="*/ 142649 h 510553"/>
              <a:gd name="connsiteX194" fmla="*/ 1052282 w 1823084"/>
              <a:gd name="connsiteY194" fmla="*/ 135911 h 510553"/>
              <a:gd name="connsiteX195" fmla="*/ 1061625 w 1823084"/>
              <a:gd name="connsiteY195" fmla="*/ 118905 h 510553"/>
              <a:gd name="connsiteX196" fmla="*/ 1108018 w 1823084"/>
              <a:gd name="connsiteY196" fmla="*/ 99011 h 510553"/>
              <a:gd name="connsiteX197" fmla="*/ 1119415 w 1823084"/>
              <a:gd name="connsiteY197" fmla="*/ 97487 h 510553"/>
              <a:gd name="connsiteX198" fmla="*/ 952330 w 1823084"/>
              <a:gd name="connsiteY198" fmla="*/ 41985 h 510553"/>
              <a:gd name="connsiteX199" fmla="*/ 993211 w 1823084"/>
              <a:gd name="connsiteY199" fmla="*/ 56506 h 510553"/>
              <a:gd name="connsiteX200" fmla="*/ 1006409 w 1823084"/>
              <a:gd name="connsiteY200" fmla="*/ 69091 h 510553"/>
              <a:gd name="connsiteX201" fmla="*/ 991280 w 1823084"/>
              <a:gd name="connsiteY201" fmla="*/ 82966 h 510553"/>
              <a:gd name="connsiteX202" fmla="*/ 943639 w 1823084"/>
              <a:gd name="connsiteY202" fmla="*/ 65541 h 510553"/>
              <a:gd name="connsiteX203" fmla="*/ 932695 w 1823084"/>
              <a:gd name="connsiteY203" fmla="*/ 46503 h 510553"/>
              <a:gd name="connsiteX204" fmla="*/ 952330 w 1823084"/>
              <a:gd name="connsiteY204" fmla="*/ 41985 h 510553"/>
              <a:gd name="connsiteX205" fmla="*/ 1267469 w 1823084"/>
              <a:gd name="connsiteY205" fmla="*/ 67049 h 510553"/>
              <a:gd name="connsiteX206" fmla="*/ 1273370 w 1823084"/>
              <a:gd name="connsiteY206" fmla="*/ 77333 h 510553"/>
              <a:gd name="connsiteX207" fmla="*/ 1256556 w 1823084"/>
              <a:gd name="connsiteY207" fmla="*/ 90509 h 510553"/>
              <a:gd name="connsiteX208" fmla="*/ 1198355 w 1823084"/>
              <a:gd name="connsiteY208" fmla="*/ 100471 h 510553"/>
              <a:gd name="connsiteX209" fmla="*/ 1181218 w 1823084"/>
              <a:gd name="connsiteY209" fmla="*/ 95008 h 510553"/>
              <a:gd name="connsiteX210" fmla="*/ 1188978 w 1823084"/>
              <a:gd name="connsiteY210" fmla="*/ 78297 h 510553"/>
              <a:gd name="connsiteX211" fmla="*/ 1206115 w 1823084"/>
              <a:gd name="connsiteY211" fmla="*/ 71227 h 510553"/>
              <a:gd name="connsiteX212" fmla="*/ 1255263 w 1823084"/>
              <a:gd name="connsiteY212" fmla="*/ 65442 h 510553"/>
              <a:gd name="connsiteX213" fmla="*/ 1267469 w 1823084"/>
              <a:gd name="connsiteY213" fmla="*/ 67049 h 510553"/>
              <a:gd name="connsiteX214" fmla="*/ 1773177 w 1823084"/>
              <a:gd name="connsiteY214" fmla="*/ 212517 h 510553"/>
              <a:gd name="connsiteX215" fmla="*/ 1816943 w 1823084"/>
              <a:gd name="connsiteY215" fmla="*/ 237364 h 510553"/>
              <a:gd name="connsiteX216" fmla="*/ 1819839 w 1823084"/>
              <a:gd name="connsiteY216" fmla="*/ 256402 h 510553"/>
              <a:gd name="connsiteX217" fmla="*/ 1801818 w 1823084"/>
              <a:gd name="connsiteY217" fmla="*/ 256402 h 510553"/>
              <a:gd name="connsiteX218" fmla="*/ 1765776 w 1823084"/>
              <a:gd name="connsiteY218" fmla="*/ 235750 h 510553"/>
              <a:gd name="connsiteX219" fmla="*/ 1757731 w 1823084"/>
              <a:gd name="connsiteY219" fmla="*/ 221552 h 510553"/>
              <a:gd name="connsiteX220" fmla="*/ 1766741 w 1823084"/>
              <a:gd name="connsiteY220" fmla="*/ 211871 h 510553"/>
              <a:gd name="connsiteX221" fmla="*/ 1773177 w 1823084"/>
              <a:gd name="connsiteY221" fmla="*/ 212517 h 510553"/>
              <a:gd name="connsiteX222" fmla="*/ 1639110 w 1823084"/>
              <a:gd name="connsiteY222" fmla="*/ 151157 h 510553"/>
              <a:gd name="connsiteX223" fmla="*/ 1689108 w 1823084"/>
              <a:gd name="connsiteY223" fmla="*/ 170192 h 510553"/>
              <a:gd name="connsiteX224" fmla="*/ 1699753 w 1823084"/>
              <a:gd name="connsiteY224" fmla="*/ 189227 h 510553"/>
              <a:gd name="connsiteX225" fmla="*/ 1679431 w 1823084"/>
              <a:gd name="connsiteY225" fmla="*/ 193098 h 510553"/>
              <a:gd name="connsiteX226" fmla="*/ 1633626 w 1823084"/>
              <a:gd name="connsiteY226" fmla="*/ 175677 h 510553"/>
              <a:gd name="connsiteX227" fmla="*/ 1623626 w 1823084"/>
              <a:gd name="connsiteY227" fmla="*/ 160836 h 510553"/>
              <a:gd name="connsiteX228" fmla="*/ 1632659 w 1823084"/>
              <a:gd name="connsiteY228" fmla="*/ 149867 h 510553"/>
              <a:gd name="connsiteX229" fmla="*/ 1639110 w 1823084"/>
              <a:gd name="connsiteY229" fmla="*/ 151157 h 510553"/>
              <a:gd name="connsiteX230" fmla="*/ 1413295 w 1823084"/>
              <a:gd name="connsiteY230" fmla="*/ 75049 h 510553"/>
              <a:gd name="connsiteX231" fmla="*/ 1420719 w 1823084"/>
              <a:gd name="connsiteY231" fmla="*/ 90508 h 510553"/>
              <a:gd name="connsiteX232" fmla="*/ 1406838 w 1823084"/>
              <a:gd name="connsiteY232" fmla="*/ 97916 h 510553"/>
              <a:gd name="connsiteX233" fmla="*/ 1336466 w 1823084"/>
              <a:gd name="connsiteY233" fmla="*/ 89542 h 510553"/>
              <a:gd name="connsiteX234" fmla="*/ 1325813 w 1823084"/>
              <a:gd name="connsiteY234" fmla="*/ 77948 h 510553"/>
              <a:gd name="connsiteX235" fmla="*/ 1341630 w 1823084"/>
              <a:gd name="connsiteY235" fmla="*/ 64743 h 510553"/>
              <a:gd name="connsiteX236" fmla="*/ 1413295 w 1823084"/>
              <a:gd name="connsiteY236" fmla="*/ 75049 h 510553"/>
              <a:gd name="connsiteX237" fmla="*/ 1553466 w 1823084"/>
              <a:gd name="connsiteY237" fmla="*/ 119210 h 510553"/>
              <a:gd name="connsiteX238" fmla="*/ 1566675 w 1823084"/>
              <a:gd name="connsiteY238" fmla="*/ 127969 h 510553"/>
              <a:gd name="connsiteX239" fmla="*/ 1553466 w 1823084"/>
              <a:gd name="connsiteY239" fmla="*/ 145812 h 510553"/>
              <a:gd name="connsiteX240" fmla="*/ 1495476 w 1823084"/>
              <a:gd name="connsiteY240" fmla="*/ 127645 h 510553"/>
              <a:gd name="connsiteX241" fmla="*/ 1483234 w 1823084"/>
              <a:gd name="connsiteY241" fmla="*/ 108829 h 510553"/>
              <a:gd name="connsiteX242" fmla="*/ 1503853 w 1823084"/>
              <a:gd name="connsiteY242" fmla="*/ 103638 h 510553"/>
              <a:gd name="connsiteX243" fmla="*/ 1553466 w 1823084"/>
              <a:gd name="connsiteY243" fmla="*/ 119210 h 510553"/>
            </a:gdLst>
            <a:ahLst/>
            <a:cxnLst/>
            <a:rect l="l" t="t" r="r" b="b"/>
            <a:pathLst>
              <a:path w="1823084" h="510553">
                <a:moveTo>
                  <a:pt x="43906" y="282083"/>
                </a:moveTo>
                <a:cubicBezTo>
                  <a:pt x="51314" y="287589"/>
                  <a:pt x="50347" y="294390"/>
                  <a:pt x="45516" y="301515"/>
                </a:cubicBezTo>
                <a:cubicBezTo>
                  <a:pt x="35210" y="317061"/>
                  <a:pt x="29413" y="334551"/>
                  <a:pt x="25548" y="352688"/>
                </a:cubicBezTo>
                <a:cubicBezTo>
                  <a:pt x="23938" y="359489"/>
                  <a:pt x="22649" y="366291"/>
                  <a:pt x="13309" y="368882"/>
                </a:cubicBezTo>
                <a:cubicBezTo>
                  <a:pt x="4936" y="369530"/>
                  <a:pt x="-861" y="364347"/>
                  <a:pt x="105" y="354955"/>
                </a:cubicBezTo>
                <a:cubicBezTo>
                  <a:pt x="3325" y="330664"/>
                  <a:pt x="11055" y="307669"/>
                  <a:pt x="24904" y="287265"/>
                </a:cubicBezTo>
                <a:cubicBezTo>
                  <a:pt x="29413" y="280787"/>
                  <a:pt x="36176" y="276901"/>
                  <a:pt x="43906" y="282083"/>
                </a:cubicBezTo>
                <a:close/>
                <a:moveTo>
                  <a:pt x="530745" y="428343"/>
                </a:moveTo>
                <a:cubicBezTo>
                  <a:pt x="548811" y="435110"/>
                  <a:pt x="567200" y="441877"/>
                  <a:pt x="584943" y="449611"/>
                </a:cubicBezTo>
                <a:cubicBezTo>
                  <a:pt x="592363" y="452512"/>
                  <a:pt x="596879" y="459601"/>
                  <a:pt x="593330" y="467335"/>
                </a:cubicBezTo>
                <a:cubicBezTo>
                  <a:pt x="590104" y="475392"/>
                  <a:pt x="582362" y="475392"/>
                  <a:pt x="574942" y="472169"/>
                </a:cubicBezTo>
                <a:cubicBezTo>
                  <a:pt x="557844" y="465402"/>
                  <a:pt x="540423" y="458957"/>
                  <a:pt x="523325" y="452189"/>
                </a:cubicBezTo>
                <a:cubicBezTo>
                  <a:pt x="517518" y="449611"/>
                  <a:pt x="513324" y="445744"/>
                  <a:pt x="513647" y="438977"/>
                </a:cubicBezTo>
                <a:cubicBezTo>
                  <a:pt x="513969" y="433176"/>
                  <a:pt x="517196" y="430276"/>
                  <a:pt x="522035" y="428020"/>
                </a:cubicBezTo>
                <a:cubicBezTo>
                  <a:pt x="524938" y="428020"/>
                  <a:pt x="528164" y="427376"/>
                  <a:pt x="530745" y="428343"/>
                </a:cubicBezTo>
                <a:close/>
                <a:moveTo>
                  <a:pt x="454133" y="337828"/>
                </a:moveTo>
                <a:cubicBezTo>
                  <a:pt x="457016" y="339159"/>
                  <a:pt x="459372" y="341740"/>
                  <a:pt x="460834" y="345451"/>
                </a:cubicBezTo>
                <a:cubicBezTo>
                  <a:pt x="466681" y="360939"/>
                  <a:pt x="471879" y="376750"/>
                  <a:pt x="477402" y="392238"/>
                </a:cubicBezTo>
                <a:cubicBezTo>
                  <a:pt x="479676" y="398691"/>
                  <a:pt x="477727" y="404176"/>
                  <a:pt x="471554" y="407080"/>
                </a:cubicBezTo>
                <a:cubicBezTo>
                  <a:pt x="465057" y="409984"/>
                  <a:pt x="458884" y="408048"/>
                  <a:pt x="455636" y="401595"/>
                </a:cubicBezTo>
                <a:cubicBezTo>
                  <a:pt x="451088" y="392238"/>
                  <a:pt x="448164" y="382558"/>
                  <a:pt x="444265" y="372877"/>
                </a:cubicBezTo>
                <a:cubicBezTo>
                  <a:pt x="444590" y="372878"/>
                  <a:pt x="444590" y="372878"/>
                  <a:pt x="444915" y="372877"/>
                </a:cubicBezTo>
                <a:cubicBezTo>
                  <a:pt x="442316" y="366424"/>
                  <a:pt x="439717" y="359971"/>
                  <a:pt x="437768" y="353517"/>
                </a:cubicBezTo>
                <a:cubicBezTo>
                  <a:pt x="435819" y="346741"/>
                  <a:pt x="437118" y="340288"/>
                  <a:pt x="444265" y="337707"/>
                </a:cubicBezTo>
                <a:cubicBezTo>
                  <a:pt x="447839" y="336416"/>
                  <a:pt x="451250" y="336497"/>
                  <a:pt x="454133" y="337828"/>
                </a:cubicBezTo>
                <a:close/>
                <a:moveTo>
                  <a:pt x="728582" y="426094"/>
                </a:moveTo>
                <a:cubicBezTo>
                  <a:pt x="731807" y="426896"/>
                  <a:pt x="734467" y="429063"/>
                  <a:pt x="736079" y="433397"/>
                </a:cubicBezTo>
                <a:cubicBezTo>
                  <a:pt x="738658" y="441101"/>
                  <a:pt x="734789" y="447521"/>
                  <a:pt x="728018" y="449769"/>
                </a:cubicBezTo>
                <a:cubicBezTo>
                  <a:pt x="709317" y="456510"/>
                  <a:pt x="691583" y="464856"/>
                  <a:pt x="673849" y="473523"/>
                </a:cubicBezTo>
                <a:cubicBezTo>
                  <a:pt x="666432" y="475771"/>
                  <a:pt x="659984" y="474807"/>
                  <a:pt x="656437" y="467424"/>
                </a:cubicBezTo>
                <a:cubicBezTo>
                  <a:pt x="653212" y="460683"/>
                  <a:pt x="656114" y="454905"/>
                  <a:pt x="662563" y="451695"/>
                </a:cubicBezTo>
                <a:cubicBezTo>
                  <a:pt x="680620" y="442385"/>
                  <a:pt x="698354" y="433076"/>
                  <a:pt x="717700" y="426977"/>
                </a:cubicBezTo>
                <a:cubicBezTo>
                  <a:pt x="721569" y="425853"/>
                  <a:pt x="725358" y="425291"/>
                  <a:pt x="728582" y="426094"/>
                </a:cubicBezTo>
                <a:close/>
                <a:moveTo>
                  <a:pt x="94443" y="167199"/>
                </a:moveTo>
                <a:cubicBezTo>
                  <a:pt x="98990" y="167642"/>
                  <a:pt x="102692" y="170622"/>
                  <a:pt x="103979" y="175776"/>
                </a:cubicBezTo>
                <a:cubicBezTo>
                  <a:pt x="104623" y="180931"/>
                  <a:pt x="103013" y="185119"/>
                  <a:pt x="99795" y="188985"/>
                </a:cubicBezTo>
                <a:cubicBezTo>
                  <a:pt x="85954" y="204771"/>
                  <a:pt x="74044" y="221524"/>
                  <a:pt x="63744" y="239565"/>
                </a:cubicBezTo>
                <a:cubicBezTo>
                  <a:pt x="58916" y="247619"/>
                  <a:pt x="52800" y="255351"/>
                  <a:pt x="43144" y="249552"/>
                </a:cubicBezTo>
                <a:cubicBezTo>
                  <a:pt x="33166" y="243753"/>
                  <a:pt x="37672" y="234733"/>
                  <a:pt x="42178" y="226678"/>
                </a:cubicBezTo>
                <a:cubicBezTo>
                  <a:pt x="53122" y="207993"/>
                  <a:pt x="65032" y="189630"/>
                  <a:pt x="79838" y="173843"/>
                </a:cubicBezTo>
                <a:cubicBezTo>
                  <a:pt x="84506" y="168850"/>
                  <a:pt x="89897" y="166756"/>
                  <a:pt x="94443" y="167199"/>
                </a:cubicBezTo>
                <a:close/>
                <a:moveTo>
                  <a:pt x="1140821" y="486437"/>
                </a:moveTo>
                <a:cubicBezTo>
                  <a:pt x="1146627" y="486759"/>
                  <a:pt x="1150174" y="490939"/>
                  <a:pt x="1150819" y="497370"/>
                </a:cubicBezTo>
                <a:cubicBezTo>
                  <a:pt x="1151142" y="504443"/>
                  <a:pt x="1146949" y="507659"/>
                  <a:pt x="1139209" y="510553"/>
                </a:cubicBezTo>
                <a:cubicBezTo>
                  <a:pt x="1113408" y="509588"/>
                  <a:pt x="1085994" y="508623"/>
                  <a:pt x="1059548" y="500263"/>
                </a:cubicBezTo>
                <a:cubicBezTo>
                  <a:pt x="1053097" y="498334"/>
                  <a:pt x="1050195" y="492868"/>
                  <a:pt x="1051808" y="486437"/>
                </a:cubicBezTo>
                <a:cubicBezTo>
                  <a:pt x="1053420" y="479685"/>
                  <a:pt x="1058903" y="476148"/>
                  <a:pt x="1064708" y="477434"/>
                </a:cubicBezTo>
                <a:cubicBezTo>
                  <a:pt x="1090187" y="481936"/>
                  <a:pt x="1115343" y="484829"/>
                  <a:pt x="1140821" y="486437"/>
                </a:cubicBezTo>
                <a:close/>
                <a:moveTo>
                  <a:pt x="968137" y="420184"/>
                </a:moveTo>
                <a:cubicBezTo>
                  <a:pt x="984649" y="427931"/>
                  <a:pt x="997600" y="441166"/>
                  <a:pt x="1008608" y="453110"/>
                </a:cubicBezTo>
                <a:cubicBezTo>
                  <a:pt x="1010550" y="460211"/>
                  <a:pt x="1010874" y="465376"/>
                  <a:pt x="1006665" y="468604"/>
                </a:cubicBezTo>
                <a:cubicBezTo>
                  <a:pt x="1002456" y="471832"/>
                  <a:pt x="997276" y="473123"/>
                  <a:pt x="993067" y="469895"/>
                </a:cubicBezTo>
                <a:cubicBezTo>
                  <a:pt x="980440" y="459889"/>
                  <a:pt x="968137" y="449559"/>
                  <a:pt x="956157" y="439229"/>
                </a:cubicBezTo>
                <a:cubicBezTo>
                  <a:pt x="952272" y="435679"/>
                  <a:pt x="952272" y="430514"/>
                  <a:pt x="954538" y="425672"/>
                </a:cubicBezTo>
                <a:cubicBezTo>
                  <a:pt x="957452" y="420184"/>
                  <a:pt x="963280" y="417925"/>
                  <a:pt x="968137" y="420184"/>
                </a:cubicBezTo>
                <a:close/>
                <a:moveTo>
                  <a:pt x="769445" y="309423"/>
                </a:moveTo>
                <a:cubicBezTo>
                  <a:pt x="772326" y="312166"/>
                  <a:pt x="774517" y="316120"/>
                  <a:pt x="776627" y="320315"/>
                </a:cubicBezTo>
                <a:cubicBezTo>
                  <a:pt x="777601" y="338389"/>
                  <a:pt x="775653" y="356786"/>
                  <a:pt x="769810" y="374214"/>
                </a:cubicBezTo>
                <a:cubicBezTo>
                  <a:pt x="767538" y="380992"/>
                  <a:pt x="761695" y="383896"/>
                  <a:pt x="754553" y="381960"/>
                </a:cubicBezTo>
                <a:cubicBezTo>
                  <a:pt x="747087" y="380024"/>
                  <a:pt x="745464" y="374214"/>
                  <a:pt x="746762" y="367114"/>
                </a:cubicBezTo>
                <a:cubicBezTo>
                  <a:pt x="749684" y="350976"/>
                  <a:pt x="754553" y="335162"/>
                  <a:pt x="749035" y="318379"/>
                </a:cubicBezTo>
                <a:cubicBezTo>
                  <a:pt x="746762" y="311924"/>
                  <a:pt x="751632" y="306437"/>
                  <a:pt x="758124" y="305792"/>
                </a:cubicBezTo>
                <a:cubicBezTo>
                  <a:pt x="762993" y="305146"/>
                  <a:pt x="766564" y="306679"/>
                  <a:pt x="769445" y="309423"/>
                </a:cubicBezTo>
                <a:close/>
                <a:moveTo>
                  <a:pt x="464523" y="203866"/>
                </a:moveTo>
                <a:cubicBezTo>
                  <a:pt x="471632" y="206448"/>
                  <a:pt x="473248" y="213223"/>
                  <a:pt x="470986" y="219676"/>
                </a:cubicBezTo>
                <a:cubicBezTo>
                  <a:pt x="464846" y="237744"/>
                  <a:pt x="462261" y="256458"/>
                  <a:pt x="459999" y="275494"/>
                </a:cubicBezTo>
                <a:cubicBezTo>
                  <a:pt x="459030" y="282592"/>
                  <a:pt x="454829" y="287109"/>
                  <a:pt x="447396" y="287109"/>
                </a:cubicBezTo>
                <a:cubicBezTo>
                  <a:pt x="440287" y="287109"/>
                  <a:pt x="437702" y="281624"/>
                  <a:pt x="435440" y="275171"/>
                </a:cubicBezTo>
                <a:cubicBezTo>
                  <a:pt x="436733" y="253232"/>
                  <a:pt x="439318" y="230969"/>
                  <a:pt x="448689" y="210319"/>
                </a:cubicBezTo>
                <a:cubicBezTo>
                  <a:pt x="451597" y="204189"/>
                  <a:pt x="457737" y="201285"/>
                  <a:pt x="464523" y="203866"/>
                </a:cubicBezTo>
                <a:close/>
                <a:moveTo>
                  <a:pt x="1256966" y="453281"/>
                </a:moveTo>
                <a:cubicBezTo>
                  <a:pt x="1261161" y="458769"/>
                  <a:pt x="1260193" y="464904"/>
                  <a:pt x="1255353" y="469101"/>
                </a:cubicBezTo>
                <a:cubicBezTo>
                  <a:pt x="1244381" y="479432"/>
                  <a:pt x="1233409" y="489440"/>
                  <a:pt x="1221469" y="498803"/>
                </a:cubicBezTo>
                <a:cubicBezTo>
                  <a:pt x="1215660" y="503646"/>
                  <a:pt x="1207916" y="505260"/>
                  <a:pt x="1202107" y="497835"/>
                </a:cubicBezTo>
                <a:cubicBezTo>
                  <a:pt x="1197266" y="491055"/>
                  <a:pt x="1200171" y="484598"/>
                  <a:pt x="1205657" y="479755"/>
                </a:cubicBezTo>
                <a:cubicBezTo>
                  <a:pt x="1217596" y="469101"/>
                  <a:pt x="1228246" y="456832"/>
                  <a:pt x="1240508" y="450375"/>
                </a:cubicBezTo>
                <a:cubicBezTo>
                  <a:pt x="1248253" y="447792"/>
                  <a:pt x="1253417" y="448438"/>
                  <a:pt x="1256966" y="453281"/>
                </a:cubicBezTo>
                <a:close/>
                <a:moveTo>
                  <a:pt x="185791" y="86011"/>
                </a:moveTo>
                <a:cubicBezTo>
                  <a:pt x="188893" y="87056"/>
                  <a:pt x="191390" y="89548"/>
                  <a:pt x="192840" y="94051"/>
                </a:cubicBezTo>
                <a:cubicBezTo>
                  <a:pt x="195740" y="102091"/>
                  <a:pt x="190906" y="106594"/>
                  <a:pt x="183818" y="109167"/>
                </a:cubicBezTo>
                <a:cubicBezTo>
                  <a:pt x="170607" y="114313"/>
                  <a:pt x="160941" y="125247"/>
                  <a:pt x="151919" y="130393"/>
                </a:cubicBezTo>
                <a:cubicBezTo>
                  <a:pt x="143220" y="133609"/>
                  <a:pt x="138387" y="133288"/>
                  <a:pt x="134520" y="128142"/>
                </a:cubicBezTo>
                <a:cubicBezTo>
                  <a:pt x="130332" y="122674"/>
                  <a:pt x="131298" y="117207"/>
                  <a:pt x="135809" y="112705"/>
                </a:cubicBezTo>
                <a:cubicBezTo>
                  <a:pt x="147409" y="101448"/>
                  <a:pt x="159652" y="91800"/>
                  <a:pt x="175118" y="86654"/>
                </a:cubicBezTo>
                <a:cubicBezTo>
                  <a:pt x="178985" y="85368"/>
                  <a:pt x="182690" y="84966"/>
                  <a:pt x="185791" y="86011"/>
                </a:cubicBezTo>
                <a:close/>
                <a:moveTo>
                  <a:pt x="940650" y="294993"/>
                </a:moveTo>
                <a:cubicBezTo>
                  <a:pt x="950007" y="295316"/>
                  <a:pt x="951298" y="302414"/>
                  <a:pt x="951621" y="309513"/>
                </a:cubicBezTo>
                <a:cubicBezTo>
                  <a:pt x="951944" y="323065"/>
                  <a:pt x="951943" y="336616"/>
                  <a:pt x="952266" y="350491"/>
                </a:cubicBezTo>
                <a:cubicBezTo>
                  <a:pt x="952589" y="356944"/>
                  <a:pt x="953557" y="363074"/>
                  <a:pt x="956784" y="368559"/>
                </a:cubicBezTo>
                <a:cubicBezTo>
                  <a:pt x="961301" y="376303"/>
                  <a:pt x="963237" y="384047"/>
                  <a:pt x="954202" y="388887"/>
                </a:cubicBezTo>
                <a:cubicBezTo>
                  <a:pt x="944845" y="393727"/>
                  <a:pt x="939037" y="387274"/>
                  <a:pt x="934519" y="379207"/>
                </a:cubicBezTo>
                <a:cubicBezTo>
                  <a:pt x="932583" y="375335"/>
                  <a:pt x="931292" y="371141"/>
                  <a:pt x="930325" y="368237"/>
                </a:cubicBezTo>
                <a:cubicBezTo>
                  <a:pt x="925807" y="347587"/>
                  <a:pt x="926130" y="328227"/>
                  <a:pt x="927098" y="308868"/>
                </a:cubicBezTo>
                <a:cubicBezTo>
                  <a:pt x="927743" y="300479"/>
                  <a:pt x="931615" y="294671"/>
                  <a:pt x="940650" y="294993"/>
                </a:cubicBezTo>
                <a:close/>
                <a:moveTo>
                  <a:pt x="703517" y="168293"/>
                </a:moveTo>
                <a:cubicBezTo>
                  <a:pt x="706572" y="169466"/>
                  <a:pt x="709306" y="172055"/>
                  <a:pt x="711717" y="174968"/>
                </a:cubicBezTo>
                <a:cubicBezTo>
                  <a:pt x="724580" y="190179"/>
                  <a:pt x="736477" y="206361"/>
                  <a:pt x="745481" y="223190"/>
                </a:cubicBezTo>
                <a:cubicBezTo>
                  <a:pt x="747732" y="231281"/>
                  <a:pt x="747411" y="238401"/>
                  <a:pt x="740336" y="241961"/>
                </a:cubicBezTo>
                <a:cubicBezTo>
                  <a:pt x="732940" y="245521"/>
                  <a:pt x="727474" y="241637"/>
                  <a:pt x="723615" y="234841"/>
                </a:cubicBezTo>
                <a:cubicBezTo>
                  <a:pt x="714933" y="219306"/>
                  <a:pt x="704000" y="204743"/>
                  <a:pt x="693067" y="190503"/>
                </a:cubicBezTo>
                <a:cubicBezTo>
                  <a:pt x="687600" y="183706"/>
                  <a:pt x="685349" y="176263"/>
                  <a:pt x="693388" y="170113"/>
                </a:cubicBezTo>
                <a:cubicBezTo>
                  <a:pt x="697086" y="167363"/>
                  <a:pt x="700463" y="167120"/>
                  <a:pt x="703517" y="168293"/>
                </a:cubicBezTo>
                <a:close/>
                <a:moveTo>
                  <a:pt x="331697" y="44176"/>
                </a:moveTo>
                <a:cubicBezTo>
                  <a:pt x="334479" y="46078"/>
                  <a:pt x="336334" y="49072"/>
                  <a:pt x="336495" y="53603"/>
                </a:cubicBezTo>
                <a:cubicBezTo>
                  <a:pt x="337140" y="62989"/>
                  <a:pt x="329722" y="65578"/>
                  <a:pt x="321982" y="65902"/>
                </a:cubicBezTo>
                <a:cubicBezTo>
                  <a:pt x="304566" y="67197"/>
                  <a:pt x="287796" y="70433"/>
                  <a:pt x="270703" y="73670"/>
                </a:cubicBezTo>
                <a:cubicBezTo>
                  <a:pt x="262317" y="75288"/>
                  <a:pt x="253932" y="77230"/>
                  <a:pt x="245869" y="80790"/>
                </a:cubicBezTo>
                <a:cubicBezTo>
                  <a:pt x="238774" y="83703"/>
                  <a:pt x="232324" y="82732"/>
                  <a:pt x="228776" y="75288"/>
                </a:cubicBezTo>
                <a:cubicBezTo>
                  <a:pt x="225229" y="67520"/>
                  <a:pt x="228776" y="61694"/>
                  <a:pt x="235549" y="58458"/>
                </a:cubicBezTo>
                <a:cubicBezTo>
                  <a:pt x="242644" y="55221"/>
                  <a:pt x="249739" y="52955"/>
                  <a:pt x="257157" y="50043"/>
                </a:cubicBezTo>
                <a:cubicBezTo>
                  <a:pt x="275540" y="46159"/>
                  <a:pt x="293923" y="43569"/>
                  <a:pt x="312629" y="41304"/>
                </a:cubicBezTo>
                <a:cubicBezTo>
                  <a:pt x="315532" y="40980"/>
                  <a:pt x="318434" y="40980"/>
                  <a:pt x="321337" y="41304"/>
                </a:cubicBezTo>
                <a:cubicBezTo>
                  <a:pt x="325207" y="41466"/>
                  <a:pt x="328916" y="42275"/>
                  <a:pt x="331697" y="44176"/>
                </a:cubicBezTo>
                <a:close/>
                <a:moveTo>
                  <a:pt x="1273611" y="332044"/>
                </a:moveTo>
                <a:cubicBezTo>
                  <a:pt x="1281699" y="331722"/>
                  <a:pt x="1285581" y="337512"/>
                  <a:pt x="1288493" y="346839"/>
                </a:cubicBezTo>
                <a:cubicBezTo>
                  <a:pt x="1289140" y="366138"/>
                  <a:pt x="1288493" y="388011"/>
                  <a:pt x="1281375" y="408918"/>
                </a:cubicBezTo>
                <a:cubicBezTo>
                  <a:pt x="1279434" y="414707"/>
                  <a:pt x="1274258" y="417924"/>
                  <a:pt x="1267464" y="416316"/>
                </a:cubicBezTo>
                <a:cubicBezTo>
                  <a:pt x="1260347" y="414386"/>
                  <a:pt x="1257759" y="408918"/>
                  <a:pt x="1258729" y="402806"/>
                </a:cubicBezTo>
                <a:cubicBezTo>
                  <a:pt x="1261964" y="382864"/>
                  <a:pt x="1265199" y="362600"/>
                  <a:pt x="1262935" y="342015"/>
                </a:cubicBezTo>
                <a:cubicBezTo>
                  <a:pt x="1262611" y="336225"/>
                  <a:pt x="1267464" y="332365"/>
                  <a:pt x="1273611" y="332044"/>
                </a:cubicBezTo>
                <a:close/>
                <a:moveTo>
                  <a:pt x="620370" y="111730"/>
                </a:moveTo>
                <a:cubicBezTo>
                  <a:pt x="631328" y="109790"/>
                  <a:pt x="664846" y="130808"/>
                  <a:pt x="668069" y="142772"/>
                </a:cubicBezTo>
                <a:cubicBezTo>
                  <a:pt x="668714" y="146329"/>
                  <a:pt x="668069" y="150856"/>
                  <a:pt x="664524" y="153766"/>
                </a:cubicBezTo>
                <a:cubicBezTo>
                  <a:pt x="660657" y="157323"/>
                  <a:pt x="655500" y="158940"/>
                  <a:pt x="650988" y="155707"/>
                </a:cubicBezTo>
                <a:cubicBezTo>
                  <a:pt x="640030" y="146976"/>
                  <a:pt x="627782" y="140185"/>
                  <a:pt x="615858" y="132748"/>
                </a:cubicBezTo>
                <a:cubicBezTo>
                  <a:pt x="611345" y="130161"/>
                  <a:pt x="609734" y="124988"/>
                  <a:pt x="611023" y="119814"/>
                </a:cubicBezTo>
                <a:cubicBezTo>
                  <a:pt x="612312" y="115287"/>
                  <a:pt x="615858" y="112700"/>
                  <a:pt x="620370" y="111730"/>
                </a:cubicBezTo>
                <a:close/>
                <a:moveTo>
                  <a:pt x="529054" y="75838"/>
                </a:moveTo>
                <a:cubicBezTo>
                  <a:pt x="533088" y="76727"/>
                  <a:pt x="536235" y="79799"/>
                  <a:pt x="537365" y="84650"/>
                </a:cubicBezTo>
                <a:cubicBezTo>
                  <a:pt x="538656" y="89501"/>
                  <a:pt x="537042" y="93382"/>
                  <a:pt x="533814" y="96616"/>
                </a:cubicBezTo>
                <a:cubicBezTo>
                  <a:pt x="520259" y="108582"/>
                  <a:pt x="510576" y="123458"/>
                  <a:pt x="500571" y="138334"/>
                </a:cubicBezTo>
                <a:cubicBezTo>
                  <a:pt x="495730" y="145449"/>
                  <a:pt x="489275" y="150623"/>
                  <a:pt x="481206" y="145449"/>
                </a:cubicBezTo>
                <a:cubicBezTo>
                  <a:pt x="472492" y="139628"/>
                  <a:pt x="475074" y="131219"/>
                  <a:pt x="480238" y="123781"/>
                </a:cubicBezTo>
                <a:cubicBezTo>
                  <a:pt x="490566" y="107935"/>
                  <a:pt x="500248" y="91765"/>
                  <a:pt x="515418" y="80123"/>
                </a:cubicBezTo>
                <a:cubicBezTo>
                  <a:pt x="520098" y="76242"/>
                  <a:pt x="525019" y="74948"/>
                  <a:pt x="529054" y="75838"/>
                </a:cubicBezTo>
                <a:close/>
                <a:moveTo>
                  <a:pt x="442784" y="43028"/>
                </a:moveTo>
                <a:cubicBezTo>
                  <a:pt x="455626" y="46588"/>
                  <a:pt x="468789" y="50472"/>
                  <a:pt x="480346" y="57916"/>
                </a:cubicBezTo>
                <a:cubicBezTo>
                  <a:pt x="486125" y="61800"/>
                  <a:pt x="488372" y="67950"/>
                  <a:pt x="484841" y="74423"/>
                </a:cubicBezTo>
                <a:cubicBezTo>
                  <a:pt x="481630" y="80573"/>
                  <a:pt x="475851" y="82191"/>
                  <a:pt x="470073" y="79602"/>
                </a:cubicBezTo>
                <a:cubicBezTo>
                  <a:pt x="454663" y="73128"/>
                  <a:pt x="439574" y="67626"/>
                  <a:pt x="423522" y="64066"/>
                </a:cubicBezTo>
                <a:cubicBezTo>
                  <a:pt x="418064" y="62771"/>
                  <a:pt x="413891" y="58887"/>
                  <a:pt x="413891" y="52414"/>
                </a:cubicBezTo>
                <a:cubicBezTo>
                  <a:pt x="413891" y="46265"/>
                  <a:pt x="417743" y="43028"/>
                  <a:pt x="422880" y="40439"/>
                </a:cubicBezTo>
                <a:cubicBezTo>
                  <a:pt x="429622" y="39468"/>
                  <a:pt x="436364" y="41086"/>
                  <a:pt x="442784" y="43028"/>
                </a:cubicBezTo>
                <a:close/>
                <a:moveTo>
                  <a:pt x="1008202" y="172533"/>
                </a:moveTo>
                <a:cubicBezTo>
                  <a:pt x="1011743" y="177051"/>
                  <a:pt x="1012387" y="182537"/>
                  <a:pt x="1008846" y="187378"/>
                </a:cubicBezTo>
                <a:cubicBezTo>
                  <a:pt x="997257" y="203191"/>
                  <a:pt x="986311" y="219003"/>
                  <a:pt x="974400" y="234171"/>
                </a:cubicBezTo>
                <a:cubicBezTo>
                  <a:pt x="969249" y="240625"/>
                  <a:pt x="962167" y="245143"/>
                  <a:pt x="954441" y="238043"/>
                </a:cubicBezTo>
                <a:cubicBezTo>
                  <a:pt x="947358" y="231912"/>
                  <a:pt x="950578" y="225135"/>
                  <a:pt x="955084" y="218681"/>
                </a:cubicBezTo>
                <a:cubicBezTo>
                  <a:pt x="964098" y="206095"/>
                  <a:pt x="972790" y="193186"/>
                  <a:pt x="982126" y="180601"/>
                </a:cubicBezTo>
                <a:cubicBezTo>
                  <a:pt x="985345" y="176083"/>
                  <a:pt x="988887" y="171242"/>
                  <a:pt x="995003" y="169306"/>
                </a:cubicBezTo>
                <a:cubicBezTo>
                  <a:pt x="999832" y="168015"/>
                  <a:pt x="1004661" y="168015"/>
                  <a:pt x="1008202" y="172533"/>
                </a:cubicBezTo>
                <a:close/>
                <a:moveTo>
                  <a:pt x="1218428" y="211086"/>
                </a:moveTo>
                <a:cubicBezTo>
                  <a:pt x="1221775" y="212095"/>
                  <a:pt x="1224920" y="214758"/>
                  <a:pt x="1227824" y="217985"/>
                </a:cubicBezTo>
                <a:cubicBezTo>
                  <a:pt x="1240082" y="231541"/>
                  <a:pt x="1249760" y="247355"/>
                  <a:pt x="1258148" y="263493"/>
                </a:cubicBezTo>
                <a:cubicBezTo>
                  <a:pt x="1259761" y="271561"/>
                  <a:pt x="1260406" y="278985"/>
                  <a:pt x="1252341" y="282858"/>
                </a:cubicBezTo>
                <a:cubicBezTo>
                  <a:pt x="1243631" y="286730"/>
                  <a:pt x="1238470" y="281244"/>
                  <a:pt x="1235243" y="274143"/>
                </a:cubicBezTo>
                <a:cubicBezTo>
                  <a:pt x="1228469" y="259297"/>
                  <a:pt x="1219114" y="246387"/>
                  <a:pt x="1209113" y="233800"/>
                </a:cubicBezTo>
                <a:cubicBezTo>
                  <a:pt x="1203951" y="227668"/>
                  <a:pt x="1201048" y="220567"/>
                  <a:pt x="1207823" y="214112"/>
                </a:cubicBezTo>
                <a:cubicBezTo>
                  <a:pt x="1211532" y="210723"/>
                  <a:pt x="1215081" y="210078"/>
                  <a:pt x="1218428" y="211086"/>
                </a:cubicBezTo>
                <a:close/>
                <a:moveTo>
                  <a:pt x="625688" y="4810"/>
                </a:moveTo>
                <a:cubicBezTo>
                  <a:pt x="629074" y="6099"/>
                  <a:pt x="631734" y="8758"/>
                  <a:pt x="632863" y="13432"/>
                </a:cubicBezTo>
                <a:cubicBezTo>
                  <a:pt x="635443" y="24069"/>
                  <a:pt x="628026" y="27937"/>
                  <a:pt x="618674" y="29226"/>
                </a:cubicBezTo>
                <a:cubicBezTo>
                  <a:pt x="617384" y="29226"/>
                  <a:pt x="615772" y="29871"/>
                  <a:pt x="614482" y="29871"/>
                </a:cubicBezTo>
                <a:cubicBezTo>
                  <a:pt x="603840" y="33417"/>
                  <a:pt x="593521" y="36962"/>
                  <a:pt x="584814" y="44376"/>
                </a:cubicBezTo>
                <a:cubicBezTo>
                  <a:pt x="578364" y="49533"/>
                  <a:pt x="570625" y="53079"/>
                  <a:pt x="564497" y="44698"/>
                </a:cubicBezTo>
                <a:cubicBezTo>
                  <a:pt x="558693" y="36640"/>
                  <a:pt x="563530" y="29871"/>
                  <a:pt x="569980" y="24391"/>
                </a:cubicBezTo>
                <a:cubicBezTo>
                  <a:pt x="582879" y="13754"/>
                  <a:pt x="598035" y="7630"/>
                  <a:pt x="614159" y="4407"/>
                </a:cubicBezTo>
                <a:cubicBezTo>
                  <a:pt x="618190" y="3601"/>
                  <a:pt x="622302" y="3520"/>
                  <a:pt x="625688" y="4810"/>
                </a:cubicBezTo>
                <a:close/>
                <a:moveTo>
                  <a:pt x="1142006" y="145222"/>
                </a:moveTo>
                <a:cubicBezTo>
                  <a:pt x="1158052" y="153648"/>
                  <a:pt x="1168964" y="167906"/>
                  <a:pt x="1177629" y="181841"/>
                </a:cubicBezTo>
                <a:cubicBezTo>
                  <a:pt x="1179875" y="189295"/>
                  <a:pt x="1178912" y="194156"/>
                  <a:pt x="1174099" y="197721"/>
                </a:cubicBezTo>
                <a:cubicBezTo>
                  <a:pt x="1169285" y="201285"/>
                  <a:pt x="1163508" y="200961"/>
                  <a:pt x="1159657" y="196748"/>
                </a:cubicBezTo>
                <a:cubicBezTo>
                  <a:pt x="1150029" y="185082"/>
                  <a:pt x="1140080" y="174064"/>
                  <a:pt x="1129169" y="164018"/>
                </a:cubicBezTo>
                <a:cubicBezTo>
                  <a:pt x="1124676" y="159805"/>
                  <a:pt x="1124676" y="154296"/>
                  <a:pt x="1127885" y="149435"/>
                </a:cubicBezTo>
                <a:cubicBezTo>
                  <a:pt x="1131415" y="144250"/>
                  <a:pt x="1136871" y="142305"/>
                  <a:pt x="1142006" y="145222"/>
                </a:cubicBezTo>
                <a:close/>
                <a:moveTo>
                  <a:pt x="755240" y="2504"/>
                </a:moveTo>
                <a:cubicBezTo>
                  <a:pt x="763604" y="4116"/>
                  <a:pt x="770039" y="8951"/>
                  <a:pt x="768108" y="18622"/>
                </a:cubicBezTo>
                <a:cubicBezTo>
                  <a:pt x="765856" y="27326"/>
                  <a:pt x="758779" y="27971"/>
                  <a:pt x="750736" y="27003"/>
                </a:cubicBezTo>
                <a:cubicBezTo>
                  <a:pt x="734972" y="24747"/>
                  <a:pt x="719208" y="24102"/>
                  <a:pt x="703445" y="27326"/>
                </a:cubicBezTo>
                <a:cubicBezTo>
                  <a:pt x="695080" y="28615"/>
                  <a:pt x="687359" y="29260"/>
                  <a:pt x="684464" y="19267"/>
                </a:cubicBezTo>
                <a:cubicBezTo>
                  <a:pt x="681569" y="8629"/>
                  <a:pt x="690255" y="5083"/>
                  <a:pt x="697976" y="1859"/>
                </a:cubicBezTo>
                <a:cubicBezTo>
                  <a:pt x="716957" y="-75"/>
                  <a:pt x="736259" y="-1364"/>
                  <a:pt x="755240" y="2504"/>
                </a:cubicBezTo>
                <a:close/>
                <a:moveTo>
                  <a:pt x="857686" y="16685"/>
                </a:moveTo>
                <a:cubicBezTo>
                  <a:pt x="866620" y="18489"/>
                  <a:pt x="875474" y="21296"/>
                  <a:pt x="883844" y="25625"/>
                </a:cubicBezTo>
                <a:cubicBezTo>
                  <a:pt x="889961" y="28832"/>
                  <a:pt x="892537" y="34925"/>
                  <a:pt x="889317" y="41660"/>
                </a:cubicBezTo>
                <a:cubicBezTo>
                  <a:pt x="886420" y="48394"/>
                  <a:pt x="880625" y="49677"/>
                  <a:pt x="874830" y="47753"/>
                </a:cubicBezTo>
                <a:cubicBezTo>
                  <a:pt x="860342" y="42943"/>
                  <a:pt x="845533" y="39415"/>
                  <a:pt x="830080" y="38453"/>
                </a:cubicBezTo>
                <a:cubicBezTo>
                  <a:pt x="822675" y="37811"/>
                  <a:pt x="818812" y="33001"/>
                  <a:pt x="818812" y="25625"/>
                </a:cubicBezTo>
                <a:cubicBezTo>
                  <a:pt x="818812" y="18569"/>
                  <a:pt x="823963" y="16325"/>
                  <a:pt x="831045" y="13759"/>
                </a:cubicBezTo>
                <a:cubicBezTo>
                  <a:pt x="839738" y="14080"/>
                  <a:pt x="848752" y="14881"/>
                  <a:pt x="857686" y="16685"/>
                </a:cubicBezTo>
                <a:close/>
                <a:moveTo>
                  <a:pt x="1119415" y="97487"/>
                </a:moveTo>
                <a:cubicBezTo>
                  <a:pt x="1122919" y="98289"/>
                  <a:pt x="1125899" y="100615"/>
                  <a:pt x="1127671" y="105107"/>
                </a:cubicBezTo>
                <a:cubicBezTo>
                  <a:pt x="1131859" y="114733"/>
                  <a:pt x="1125093" y="119225"/>
                  <a:pt x="1117361" y="122434"/>
                </a:cubicBezTo>
                <a:cubicBezTo>
                  <a:pt x="1101897" y="128852"/>
                  <a:pt x="1086110" y="135269"/>
                  <a:pt x="1069035" y="142649"/>
                </a:cubicBezTo>
                <a:cubicBezTo>
                  <a:pt x="1063236" y="144253"/>
                  <a:pt x="1055826" y="144574"/>
                  <a:pt x="1052282" y="135911"/>
                </a:cubicBezTo>
                <a:cubicBezTo>
                  <a:pt x="1049060" y="127247"/>
                  <a:pt x="1054215" y="122113"/>
                  <a:pt x="1061625" y="118905"/>
                </a:cubicBezTo>
                <a:cubicBezTo>
                  <a:pt x="1077089" y="112166"/>
                  <a:pt x="1092554" y="105428"/>
                  <a:pt x="1108018" y="99011"/>
                </a:cubicBezTo>
                <a:cubicBezTo>
                  <a:pt x="1111884" y="97406"/>
                  <a:pt x="1115911" y="96684"/>
                  <a:pt x="1119415" y="97487"/>
                </a:cubicBezTo>
                <a:close/>
                <a:moveTo>
                  <a:pt x="952330" y="41985"/>
                </a:moveTo>
                <a:cubicBezTo>
                  <a:pt x="965850" y="47148"/>
                  <a:pt x="979691" y="51343"/>
                  <a:pt x="993211" y="56506"/>
                </a:cubicBezTo>
                <a:cubicBezTo>
                  <a:pt x="999327" y="58765"/>
                  <a:pt x="1004799" y="61992"/>
                  <a:pt x="1006409" y="69091"/>
                </a:cubicBezTo>
                <a:cubicBezTo>
                  <a:pt x="1008984" y="79094"/>
                  <a:pt x="1000936" y="87484"/>
                  <a:pt x="991280" y="82966"/>
                </a:cubicBezTo>
                <a:cubicBezTo>
                  <a:pt x="975829" y="75867"/>
                  <a:pt x="959734" y="71350"/>
                  <a:pt x="943639" y="65541"/>
                </a:cubicBezTo>
                <a:cubicBezTo>
                  <a:pt x="935270" y="62314"/>
                  <a:pt x="928832" y="56506"/>
                  <a:pt x="932695" y="46503"/>
                </a:cubicBezTo>
                <a:cubicBezTo>
                  <a:pt x="936557" y="36822"/>
                  <a:pt x="944605" y="39081"/>
                  <a:pt x="952330" y="41985"/>
                </a:cubicBezTo>
                <a:close/>
                <a:moveTo>
                  <a:pt x="1267469" y="67049"/>
                </a:moveTo>
                <a:cubicBezTo>
                  <a:pt x="1270864" y="68736"/>
                  <a:pt x="1273208" y="71870"/>
                  <a:pt x="1273370" y="77333"/>
                </a:cubicBezTo>
                <a:cubicBezTo>
                  <a:pt x="1274016" y="87938"/>
                  <a:pt x="1265610" y="89545"/>
                  <a:pt x="1256556" y="90509"/>
                </a:cubicBezTo>
                <a:cubicBezTo>
                  <a:pt x="1236833" y="92116"/>
                  <a:pt x="1217109" y="92758"/>
                  <a:pt x="1198355" y="100471"/>
                </a:cubicBezTo>
                <a:cubicBezTo>
                  <a:pt x="1191242" y="103364"/>
                  <a:pt x="1184775" y="103042"/>
                  <a:pt x="1181218" y="95008"/>
                </a:cubicBezTo>
                <a:cubicBezTo>
                  <a:pt x="1177985" y="86974"/>
                  <a:pt x="1182511" y="81511"/>
                  <a:pt x="1188978" y="78297"/>
                </a:cubicBezTo>
                <a:cubicBezTo>
                  <a:pt x="1194152" y="75083"/>
                  <a:pt x="1200295" y="73476"/>
                  <a:pt x="1206115" y="71227"/>
                </a:cubicBezTo>
                <a:cubicBezTo>
                  <a:pt x="1222606" y="67692"/>
                  <a:pt x="1238773" y="66406"/>
                  <a:pt x="1255263" y="65442"/>
                </a:cubicBezTo>
                <a:cubicBezTo>
                  <a:pt x="1259628" y="65121"/>
                  <a:pt x="1264074" y="65362"/>
                  <a:pt x="1267469" y="67049"/>
                </a:cubicBezTo>
                <a:close/>
                <a:moveTo>
                  <a:pt x="1773177" y="212517"/>
                </a:moveTo>
                <a:cubicBezTo>
                  <a:pt x="1788946" y="218648"/>
                  <a:pt x="1804071" y="225747"/>
                  <a:pt x="1816943" y="237364"/>
                </a:cubicBezTo>
                <a:cubicBezTo>
                  <a:pt x="1823057" y="242850"/>
                  <a:pt x="1825632" y="249626"/>
                  <a:pt x="1819839" y="256402"/>
                </a:cubicBezTo>
                <a:cubicBezTo>
                  <a:pt x="1814690" y="262533"/>
                  <a:pt x="1807932" y="261565"/>
                  <a:pt x="1801818" y="256402"/>
                </a:cubicBezTo>
                <a:cubicBezTo>
                  <a:pt x="1790877" y="247367"/>
                  <a:pt x="1778005" y="242204"/>
                  <a:pt x="1765776" y="235750"/>
                </a:cubicBezTo>
                <a:cubicBezTo>
                  <a:pt x="1760305" y="232846"/>
                  <a:pt x="1756444" y="228329"/>
                  <a:pt x="1757731" y="221552"/>
                </a:cubicBezTo>
                <a:cubicBezTo>
                  <a:pt x="1758696" y="216712"/>
                  <a:pt x="1761914" y="213808"/>
                  <a:pt x="1766741" y="211871"/>
                </a:cubicBezTo>
                <a:cubicBezTo>
                  <a:pt x="1768350" y="212194"/>
                  <a:pt x="1770925" y="211872"/>
                  <a:pt x="1773177" y="212517"/>
                </a:cubicBezTo>
                <a:close/>
                <a:moveTo>
                  <a:pt x="1639110" y="151157"/>
                </a:moveTo>
                <a:cubicBezTo>
                  <a:pt x="1655883" y="157287"/>
                  <a:pt x="1672657" y="163417"/>
                  <a:pt x="1689108" y="170192"/>
                </a:cubicBezTo>
                <a:cubicBezTo>
                  <a:pt x="1697495" y="173418"/>
                  <a:pt x="1704269" y="179225"/>
                  <a:pt x="1699753" y="189227"/>
                </a:cubicBezTo>
                <a:cubicBezTo>
                  <a:pt x="1695559" y="198261"/>
                  <a:pt x="1687173" y="196002"/>
                  <a:pt x="1679431" y="193098"/>
                </a:cubicBezTo>
                <a:cubicBezTo>
                  <a:pt x="1664270" y="187291"/>
                  <a:pt x="1648787" y="181806"/>
                  <a:pt x="1633626" y="175677"/>
                </a:cubicBezTo>
                <a:cubicBezTo>
                  <a:pt x="1627497" y="173096"/>
                  <a:pt x="1622981" y="168256"/>
                  <a:pt x="1623626" y="160836"/>
                </a:cubicBezTo>
                <a:cubicBezTo>
                  <a:pt x="1623949" y="155351"/>
                  <a:pt x="1627175" y="152125"/>
                  <a:pt x="1632659" y="149867"/>
                </a:cubicBezTo>
                <a:cubicBezTo>
                  <a:pt x="1634272" y="150189"/>
                  <a:pt x="1636852" y="150189"/>
                  <a:pt x="1639110" y="151157"/>
                </a:cubicBezTo>
                <a:close/>
                <a:moveTo>
                  <a:pt x="1413295" y="75049"/>
                </a:moveTo>
                <a:cubicBezTo>
                  <a:pt x="1419750" y="77304"/>
                  <a:pt x="1422979" y="83423"/>
                  <a:pt x="1420719" y="90508"/>
                </a:cubicBezTo>
                <a:cubicBezTo>
                  <a:pt x="1418459" y="97272"/>
                  <a:pt x="1412971" y="99204"/>
                  <a:pt x="1406838" y="97916"/>
                </a:cubicBezTo>
                <a:cubicBezTo>
                  <a:pt x="1383596" y="94051"/>
                  <a:pt x="1360353" y="88898"/>
                  <a:pt x="1336466" y="89542"/>
                </a:cubicBezTo>
                <a:cubicBezTo>
                  <a:pt x="1329686" y="89864"/>
                  <a:pt x="1325813" y="84711"/>
                  <a:pt x="1325813" y="77948"/>
                </a:cubicBezTo>
                <a:cubicBezTo>
                  <a:pt x="1325813" y="70541"/>
                  <a:pt x="1330978" y="67320"/>
                  <a:pt x="1341630" y="64743"/>
                </a:cubicBezTo>
                <a:cubicBezTo>
                  <a:pt x="1363259" y="64421"/>
                  <a:pt x="1388761" y="67642"/>
                  <a:pt x="1413295" y="75049"/>
                </a:cubicBezTo>
                <a:close/>
                <a:moveTo>
                  <a:pt x="1553466" y="119210"/>
                </a:moveTo>
                <a:cubicBezTo>
                  <a:pt x="1559588" y="121157"/>
                  <a:pt x="1565387" y="123752"/>
                  <a:pt x="1566675" y="127969"/>
                </a:cubicBezTo>
                <a:cubicBezTo>
                  <a:pt x="1571185" y="140621"/>
                  <a:pt x="1563776" y="148732"/>
                  <a:pt x="1553466" y="145812"/>
                </a:cubicBezTo>
                <a:cubicBezTo>
                  <a:pt x="1534136" y="140297"/>
                  <a:pt x="1514484" y="134133"/>
                  <a:pt x="1495476" y="127645"/>
                </a:cubicBezTo>
                <a:cubicBezTo>
                  <a:pt x="1487422" y="124725"/>
                  <a:pt x="1479691" y="118886"/>
                  <a:pt x="1483234" y="108829"/>
                </a:cubicBezTo>
                <a:cubicBezTo>
                  <a:pt x="1486778" y="98448"/>
                  <a:pt x="1495154" y="100719"/>
                  <a:pt x="1503853" y="103638"/>
                </a:cubicBezTo>
                <a:cubicBezTo>
                  <a:pt x="1520284" y="109478"/>
                  <a:pt x="1537036" y="114020"/>
                  <a:pt x="1553466" y="119210"/>
                </a:cubicBezTo>
                <a:close/>
              </a:path>
            </a:pathLst>
          </a:custGeom>
          <a:solidFill>
            <a:schemeClr val="tx1">
              <a:lumMod val="75000"/>
              <a:lumOff val="2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4" name="标题 1"/>
          <p:cNvSpPr txBox="1"/>
          <p:nvPr/>
        </p:nvSpPr>
        <p:spPr>
          <a:xfrm>
            <a:off x="6149974" y="1633788"/>
            <a:ext cx="5636028" cy="3734137"/>
          </a:xfrm>
          <a:prstGeom prst="roundRect">
            <a:avLst>
              <a:gd name="adj" fmla="val 7215"/>
            </a:avLst>
          </a:prstGeom>
          <a:solidFill>
            <a:schemeClr val="accent1">
              <a:lumMod val="75000"/>
            </a:schemeClr>
          </a:solidFill>
          <a:ln w="25400" cap="sq">
            <a:solidFill>
              <a:schemeClr val="accent1">
                <a:lumMod val="75000"/>
              </a:schemeClr>
            </a:solidFill>
            <a:miter/>
          </a:ln>
          <a:effectLst/>
        </p:spPr>
        <p:txBody>
          <a:bodyPr vert="horz" wrap="square" lIns="182880" tIns="91440" rIns="182880" bIns="91440" rtlCol="0" anchor="ctr"/>
          <a:lstStyle/>
          <a:p>
            <a:pPr algn="ctr">
              <a:lnSpc>
                <a:spcPct val="110000"/>
              </a:lnSpc>
            </a:pPr>
            <a:endParaRPr kumimoji="1" lang="zh-CN" altLang="en-US"/>
          </a:p>
        </p:txBody>
      </p:sp>
      <p:sp>
        <p:nvSpPr>
          <p:cNvPr id="15" name="标题 1"/>
          <p:cNvSpPr txBox="1"/>
          <p:nvPr/>
        </p:nvSpPr>
        <p:spPr>
          <a:xfrm>
            <a:off x="6117226" y="1516322"/>
            <a:ext cx="5525127" cy="3707890"/>
          </a:xfrm>
          <a:prstGeom prst="roundRect">
            <a:avLst>
              <a:gd name="adj" fmla="val 7867"/>
            </a:avLst>
          </a:prstGeom>
          <a:solidFill>
            <a:schemeClr val="bg1"/>
          </a:solidFill>
          <a:ln w="25400" cap="sq">
            <a:solidFill>
              <a:schemeClr val="accent1">
                <a:lumMod val="75000"/>
                <a:alpha val="100000"/>
              </a:schemeClr>
            </a:solidFill>
            <a:miter/>
          </a:ln>
          <a:effectLst/>
        </p:spPr>
        <p:txBody>
          <a:bodyPr vert="horz" wrap="square" lIns="182880" tIns="91440" rIns="182880" bIns="91440" rtlCol="0" anchor="ctr"/>
          <a:lstStyle/>
          <a:p>
            <a:pPr algn="ctr">
              <a:lnSpc>
                <a:spcPct val="110000"/>
              </a:lnSpc>
            </a:pPr>
            <a:endParaRPr kumimoji="1" lang="zh-CN" altLang="en-US"/>
          </a:p>
        </p:txBody>
      </p:sp>
      <p:sp>
        <p:nvSpPr>
          <p:cNvPr id="16" name="标题 1"/>
          <p:cNvSpPr txBox="1"/>
          <p:nvPr/>
        </p:nvSpPr>
        <p:spPr>
          <a:xfrm>
            <a:off x="6274641" y="3230521"/>
            <a:ext cx="5207078" cy="1420490"/>
          </a:xfrm>
          <a:prstGeom prst="rect">
            <a:avLst/>
          </a:prstGeom>
          <a:noFill/>
          <a:ln>
            <a:noFill/>
          </a:ln>
          <a:effectLst/>
        </p:spPr>
        <p:txBody>
          <a:bodyPr vert="horz" wrap="square" lIns="0" tIns="0" rIns="0" bIns="0" rtlCol="0" anchor="ctr"/>
          <a:lstStyle/>
          <a:p>
            <a:pPr algn="ctr">
              <a:lnSpc>
                <a:spcPct val="120000"/>
              </a:lnSpc>
            </a:pPr>
            <a:r>
              <a:rPr kumimoji="1" lang="en-US" altLang="zh-CN" sz="4000" err="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项目</a:t>
            </a:r>
            <a:r>
              <a:rPr kumimoji="1" lang="zh-CN" altLang="en-US" sz="40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概述</a:t>
            </a:r>
            <a:endParaRPr kumimoji="1" lang="zh-CN" altLang="en-US"/>
          </a:p>
        </p:txBody>
      </p:sp>
      <p:sp>
        <p:nvSpPr>
          <p:cNvPr id="18" name="标题 1"/>
          <p:cNvSpPr txBox="1"/>
          <p:nvPr/>
        </p:nvSpPr>
        <p:spPr>
          <a:xfrm>
            <a:off x="7144704" y="2684118"/>
            <a:ext cx="3466948" cy="357876"/>
          </a:xfrm>
          <a:prstGeom prst="trapezoid">
            <a:avLst>
              <a:gd name="adj" fmla="val 188982"/>
            </a:avLst>
          </a:prstGeom>
          <a:gradFill>
            <a:gsLst>
              <a:gs pos="44000">
                <a:schemeClr val="accent1">
                  <a:alpha val="0"/>
                </a:schemeClr>
              </a:gs>
              <a:gs pos="88000">
                <a:schemeClr val="accent1">
                  <a:lumMod val="40000"/>
                  <a:lumOff val="60000"/>
                  <a:alpha val="100000"/>
                </a:schemeClr>
              </a:gs>
            </a:gsLst>
            <a:lin ang="5400000" scaled="0"/>
          </a:gradFill>
          <a:ln w="12700" cap="sq">
            <a:gradFill>
              <a:gsLst>
                <a:gs pos="38000">
                  <a:schemeClr val="accent1">
                    <a:lumMod val="45000"/>
                    <a:lumOff val="55000"/>
                    <a:alpha val="0"/>
                  </a:schemeClr>
                </a:gs>
                <a:gs pos="100000">
                  <a:schemeClr val="accent1">
                    <a:lumMod val="75000"/>
                    <a:alpha val="10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600">
            <a:off x="7860923" y="-300723"/>
            <a:ext cx="2034510" cy="3369507"/>
          </a:xfrm>
          <a:prstGeom prst="rect">
            <a:avLst/>
          </a:prstGeom>
          <a:noFill/>
          <a:ln>
            <a:noFill/>
          </a:ln>
          <a:effectLst/>
        </p:spPr>
        <p:txBody>
          <a:bodyPr vert="horz" wrap="square" lIns="0" tIns="0" rIns="0" bIns="0" rtlCol="0" anchor="b"/>
          <a:lstStyle/>
          <a:p>
            <a:pPr algn="ctr">
              <a:lnSpc>
                <a:spcPct val="110000"/>
              </a:lnSpc>
            </a:pPr>
            <a:r>
              <a:rPr kumimoji="1" lang="en-US" altLang="zh-CN" sz="10000">
                <a:ln w="19050">
                  <a:noFill/>
                </a:ln>
                <a:solidFill>
                  <a:srgbClr val="1122CC">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21" name="标题 1"/>
          <p:cNvSpPr txBox="1"/>
          <p:nvPr/>
        </p:nvSpPr>
        <p:spPr>
          <a:xfrm>
            <a:off x="0" y="5506970"/>
            <a:ext cx="12192000" cy="1351030"/>
          </a:xfrm>
          <a:custGeom>
            <a:avLst/>
            <a:gdLst>
              <a:gd name="connsiteX0" fmla="*/ 12192000 w 12192000"/>
              <a:gd name="connsiteY0" fmla="*/ 0 h 1194186"/>
              <a:gd name="connsiteX1" fmla="*/ 12192000 w 12192000"/>
              <a:gd name="connsiteY1" fmla="*/ 1194186 h 1194186"/>
              <a:gd name="connsiteX2" fmla="*/ 0 w 12192000"/>
              <a:gd name="connsiteY2" fmla="*/ 1194186 h 1194186"/>
              <a:gd name="connsiteX3" fmla="*/ 0 w 12192000"/>
              <a:gd name="connsiteY3" fmla="*/ 303290 h 1194186"/>
              <a:gd name="connsiteX4" fmla="*/ 258907 w 12192000"/>
              <a:gd name="connsiteY4" fmla="*/ 350641 h 1194186"/>
              <a:gd name="connsiteX5" fmla="*/ 5371148 w 12192000"/>
              <a:gd name="connsiteY5" fmla="*/ 769129 h 1194186"/>
              <a:gd name="connsiteX6" fmla="*/ 11817194 w 12192000"/>
              <a:gd name="connsiteY6" fmla="*/ 89043 h 1194186"/>
            </a:gdLst>
            <a:ahLst/>
            <a:cxnLst/>
            <a:rect l="l" t="t" r="r" b="b"/>
            <a:pathLst>
              <a:path w="12192000" h="1194186">
                <a:moveTo>
                  <a:pt x="12192000" y="0"/>
                </a:moveTo>
                <a:lnTo>
                  <a:pt x="12192000" y="1194186"/>
                </a:lnTo>
                <a:lnTo>
                  <a:pt x="0" y="1194186"/>
                </a:lnTo>
                <a:lnTo>
                  <a:pt x="0" y="303290"/>
                </a:lnTo>
                <a:lnTo>
                  <a:pt x="258907" y="350641"/>
                </a:lnTo>
                <a:cubicBezTo>
                  <a:pt x="1852985" y="621376"/>
                  <a:pt x="3574867" y="769129"/>
                  <a:pt x="5371148" y="769129"/>
                </a:cubicBezTo>
                <a:cubicBezTo>
                  <a:pt x="7680650" y="769129"/>
                  <a:pt x="9867168" y="524884"/>
                  <a:pt x="11817194" y="8904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0" y="5663814"/>
            <a:ext cx="12192000" cy="1194186"/>
          </a:xfrm>
          <a:custGeom>
            <a:avLst/>
            <a:gdLst>
              <a:gd name="connsiteX0" fmla="*/ 12192000 w 12192000"/>
              <a:gd name="connsiteY0" fmla="*/ 0 h 1194186"/>
              <a:gd name="connsiteX1" fmla="*/ 12192000 w 12192000"/>
              <a:gd name="connsiteY1" fmla="*/ 1194186 h 1194186"/>
              <a:gd name="connsiteX2" fmla="*/ 0 w 12192000"/>
              <a:gd name="connsiteY2" fmla="*/ 1194186 h 1194186"/>
              <a:gd name="connsiteX3" fmla="*/ 0 w 12192000"/>
              <a:gd name="connsiteY3" fmla="*/ 303290 h 1194186"/>
              <a:gd name="connsiteX4" fmla="*/ 258907 w 12192000"/>
              <a:gd name="connsiteY4" fmla="*/ 350641 h 1194186"/>
              <a:gd name="connsiteX5" fmla="*/ 5371148 w 12192000"/>
              <a:gd name="connsiteY5" fmla="*/ 769129 h 1194186"/>
              <a:gd name="connsiteX6" fmla="*/ 11817194 w 12192000"/>
              <a:gd name="connsiteY6" fmla="*/ 89043 h 1194186"/>
            </a:gdLst>
            <a:ahLst/>
            <a:cxnLst/>
            <a:rect l="l" t="t" r="r" b="b"/>
            <a:pathLst>
              <a:path w="12192000" h="1194186">
                <a:moveTo>
                  <a:pt x="12192000" y="0"/>
                </a:moveTo>
                <a:lnTo>
                  <a:pt x="12192000" y="1194186"/>
                </a:lnTo>
                <a:lnTo>
                  <a:pt x="0" y="1194186"/>
                </a:lnTo>
                <a:lnTo>
                  <a:pt x="0" y="303290"/>
                </a:lnTo>
                <a:lnTo>
                  <a:pt x="258907" y="350641"/>
                </a:lnTo>
                <a:cubicBezTo>
                  <a:pt x="1852985" y="621376"/>
                  <a:pt x="3574867" y="769129"/>
                  <a:pt x="5371148" y="769129"/>
                </a:cubicBezTo>
                <a:cubicBezTo>
                  <a:pt x="7680650" y="769129"/>
                  <a:pt x="9867168" y="524884"/>
                  <a:pt x="11817194" y="89043"/>
                </a:cubicBezTo>
                <a:close/>
              </a:path>
            </a:pathLst>
          </a:cu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0800000" flipH="1" flipV="1">
            <a:off x="1021027"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0800000" flipH="1" flipV="1">
            <a:off x="824309"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solidFill>
            <a:schemeClr val="accent1">
              <a:lumMod val="20000"/>
              <a:lumOff val="80000"/>
            </a:schemeClr>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H="1" flipV="1">
            <a:off x="627594"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395721" y="6549842"/>
            <a:ext cx="1710137" cy="17101"/>
          </a:xfrm>
          <a:prstGeom prst="roundRect">
            <a:avLst>
              <a:gd name="adj" fmla="val 41835"/>
            </a:avLst>
          </a:prstGeom>
          <a:gradFill>
            <a:gsLst>
              <a:gs pos="0">
                <a:schemeClr val="accent1">
                  <a:lumMod val="20000"/>
                  <a:lumOff val="8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10800000" flipV="1">
            <a:off x="11069185" y="6534309"/>
            <a:ext cx="108000" cy="108000"/>
          </a:xfrm>
          <a:prstGeom prst="ellipse">
            <a:avLst/>
          </a:pr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0800000" flipV="1">
            <a:off x="11265903" y="6534309"/>
            <a:ext cx="108000" cy="108000"/>
          </a:xfrm>
          <a:prstGeom prst="ellipse">
            <a:avLst/>
          </a:prstGeom>
          <a:solidFill>
            <a:schemeClr val="accent1">
              <a:lumMod val="20000"/>
              <a:lumOff val="80000"/>
            </a:schemeClr>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10800000" flipV="1">
            <a:off x="11462618" y="6534309"/>
            <a:ext cx="108000" cy="108000"/>
          </a:xfrm>
          <a:prstGeom prst="ellipse">
            <a:avLst/>
          </a:pr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flipH="1">
            <a:off x="9092353" y="6549841"/>
            <a:ext cx="1710137" cy="17101"/>
          </a:xfrm>
          <a:prstGeom prst="roundRect">
            <a:avLst>
              <a:gd name="adj" fmla="val 41835"/>
            </a:avLst>
          </a:prstGeom>
          <a:gradFill>
            <a:gsLst>
              <a:gs pos="0">
                <a:schemeClr val="accent1">
                  <a:lumMod val="20000"/>
                  <a:lumOff val="8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p:cNvPicPr>
            <a:picLocks noChangeAspect="1"/>
          </p:cNvPicPr>
          <p:nvPr/>
        </p:nvPicPr>
        <p:blipFill>
          <a:blip r:embed="rId2">
            <a:alphaModFix/>
          </a:blip>
          <a:srcRect l="93" b="56287"/>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3" name="标题 1"/>
          <p:cNvSpPr txBox="1"/>
          <p:nvPr/>
        </p:nvSpPr>
        <p:spPr>
          <a:xfrm>
            <a:off x="0" y="0"/>
            <a:ext cx="12191999" cy="6858000"/>
          </a:xfrm>
          <a:prstGeom prst="rect">
            <a:avLst/>
          </a:prstGeom>
          <a:solidFill>
            <a:schemeClr val="bg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2412" y="5826078"/>
            <a:ext cx="12248030" cy="1031922"/>
          </a:xfrm>
          <a:custGeom>
            <a:avLst/>
            <a:gdLst>
              <a:gd name="connsiteX0" fmla="*/ 0 w 12191999"/>
              <a:gd name="connsiteY0" fmla="*/ 0 h 1031906"/>
              <a:gd name="connsiteX1" fmla="*/ 97612 w 12191999"/>
              <a:gd name="connsiteY1" fmla="*/ 51085 h 1031906"/>
              <a:gd name="connsiteX2" fmla="*/ 6108700 w 12191999"/>
              <a:gd name="connsiteY2" fmla="*/ 925606 h 1031906"/>
              <a:gd name="connsiteX3" fmla="*/ 12119789 w 12191999"/>
              <a:gd name="connsiteY3" fmla="*/ 51085 h 1031906"/>
              <a:gd name="connsiteX4" fmla="*/ 12191999 w 12191999"/>
              <a:gd name="connsiteY4" fmla="*/ 13293 h 1031906"/>
              <a:gd name="connsiteX5" fmla="*/ 12191999 w 12191999"/>
              <a:gd name="connsiteY5" fmla="*/ 1031906 h 1031906"/>
              <a:gd name="connsiteX6" fmla="*/ 0 w 12191999"/>
              <a:gd name="connsiteY6" fmla="*/ 1031906 h 1031906"/>
            </a:gdLst>
            <a:ahLst/>
            <a:cxnLst/>
            <a:rect l="l" t="t" r="r" b="b"/>
            <a:pathLst>
              <a:path w="12191999" h="1031906">
                <a:moveTo>
                  <a:pt x="0" y="0"/>
                </a:moveTo>
                <a:lnTo>
                  <a:pt x="97612" y="51085"/>
                </a:lnTo>
                <a:cubicBezTo>
                  <a:pt x="1195312" y="569402"/>
                  <a:pt x="3474728" y="925606"/>
                  <a:pt x="6108700" y="925606"/>
                </a:cubicBezTo>
                <a:cubicBezTo>
                  <a:pt x="8742672" y="925606"/>
                  <a:pt x="11022088" y="569402"/>
                  <a:pt x="12119789" y="51085"/>
                </a:cubicBezTo>
                <a:lnTo>
                  <a:pt x="12191999" y="13293"/>
                </a:lnTo>
                <a:lnTo>
                  <a:pt x="12191999" y="1031906"/>
                </a:lnTo>
                <a:lnTo>
                  <a:pt x="0" y="1031906"/>
                </a:lnTo>
                <a:close/>
              </a:path>
            </a:pathLst>
          </a:custGeom>
          <a:solidFill>
            <a:schemeClr val="accent1"/>
          </a:solidFill>
          <a:ln w="254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660400" y="427667"/>
            <a:ext cx="1820863" cy="432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项目概述</a:t>
            </a:r>
            <a:endParaRPr kumimoji="1" lang="zh-CN" altLang="en-US"/>
          </a:p>
        </p:txBody>
      </p:sp>
      <p:sp>
        <p:nvSpPr>
          <p:cNvPr id="16" name="标题 1"/>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E4FF4A0A-52D9-B562-916E-41FA37C063B1}"/>
              </a:ext>
            </a:extLst>
          </p:cNvPr>
          <p:cNvSpPr txBox="1"/>
          <p:nvPr/>
        </p:nvSpPr>
        <p:spPr>
          <a:xfrm>
            <a:off x="7688347" y="1107259"/>
            <a:ext cx="4267346" cy="5230171"/>
          </a:xfrm>
          <a:prstGeom prst="rect">
            <a:avLst/>
          </a:prstGeom>
          <a:solidFill>
            <a:schemeClr val="bg1"/>
          </a:solidFill>
          <a:ln w="12700" cap="sq">
            <a:solidFill>
              <a:schemeClr val="accent1"/>
            </a:solidFill>
            <a:miter/>
          </a:ln>
          <a:effectLst>
            <a:outerShdw blurRad="63500" algn="ctr" rotWithShape="0">
              <a:schemeClr val="tx1">
                <a:alpha val="20000"/>
              </a:schemeClr>
            </a:outerShdw>
          </a:effectLst>
        </p:spPr>
        <p:txBody>
          <a:bodyPr vert="horz" wrap="square" lIns="91440" tIns="45720" rIns="91440" bIns="45720" rtlCol="0" anchor="ctr"/>
          <a:lstStyle/>
          <a:p>
            <a:pPr>
              <a:lnSpc>
                <a:spcPct val="110000"/>
              </a:lnSpc>
            </a:pPr>
            <a:endParaRPr kumimoji="1" lang="zh-CN" altLang="en-US"/>
          </a:p>
        </p:txBody>
      </p:sp>
      <p:sp>
        <p:nvSpPr>
          <p:cNvPr id="19" name="文本框 18">
            <a:extLst>
              <a:ext uri="{FF2B5EF4-FFF2-40B4-BE49-F238E27FC236}">
                <a16:creationId xmlns:a16="http://schemas.microsoft.com/office/drawing/2014/main" id="{0ADBD439-39E8-142A-91B8-546DFE603F58}"/>
              </a:ext>
            </a:extLst>
          </p:cNvPr>
          <p:cNvSpPr txBox="1"/>
          <p:nvPr/>
        </p:nvSpPr>
        <p:spPr>
          <a:xfrm>
            <a:off x="7795575" y="1383764"/>
            <a:ext cx="4052889" cy="4205126"/>
          </a:xfrm>
          <a:prstGeom prst="rect">
            <a:avLst/>
          </a:prstGeom>
          <a:noFill/>
        </p:spPr>
        <p:txBody>
          <a:bodyPr wrap="square" rtlCol="0">
            <a:spAutoFit/>
          </a:bodyPr>
          <a:lstStyle/>
          <a:p>
            <a:pPr>
              <a:lnSpc>
                <a:spcPct val="150000"/>
              </a:lnSpc>
            </a:pPr>
            <a:r>
              <a:rPr lang="zh-CN" altLang="en-US"/>
              <a:t>    本项目是智能教育研究院作文批改系统的扩展与补充，实现了</a:t>
            </a:r>
            <a:r>
              <a:rPr lang="en-US" altLang="zh-CN"/>
              <a:t>Locator</a:t>
            </a:r>
            <a:r>
              <a:rPr lang="zh-CN" altLang="en-US"/>
              <a:t> ，</a:t>
            </a:r>
            <a:r>
              <a:rPr lang="en-US" altLang="zh-CN"/>
              <a:t>Processor</a:t>
            </a:r>
            <a:r>
              <a:rPr lang="zh-CN" altLang="en-US"/>
              <a:t> ，</a:t>
            </a:r>
            <a:r>
              <a:rPr lang="en-US" altLang="zh-CN"/>
              <a:t>OCR</a:t>
            </a:r>
            <a:r>
              <a:rPr lang="zh-CN" altLang="en-US"/>
              <a:t> ，</a:t>
            </a:r>
            <a:r>
              <a:rPr lang="en-US" altLang="zh-CN"/>
              <a:t>Render</a:t>
            </a:r>
            <a:r>
              <a:rPr lang="zh-CN" altLang="en-US"/>
              <a:t>等模块，具备定位、识别、批改、渲染的全链路作文批改能力。</a:t>
            </a:r>
            <a:endParaRPr lang="en-US" altLang="zh-CN"/>
          </a:p>
          <a:p>
            <a:pPr>
              <a:lnSpc>
                <a:spcPct val="150000"/>
              </a:lnSpc>
            </a:pPr>
            <a:endParaRPr lang="en-US" altLang="zh-CN"/>
          </a:p>
          <a:p>
            <a:pPr>
              <a:lnSpc>
                <a:spcPct val="150000"/>
              </a:lnSpc>
            </a:pPr>
            <a:r>
              <a:rPr lang="en-US" altLang="zh-CN"/>
              <a:t>    </a:t>
            </a:r>
            <a:r>
              <a:rPr lang="zh-CN" altLang="en-US"/>
              <a:t>用户只需上传几张手写作文的图片</a:t>
            </a:r>
            <a:r>
              <a:rPr lang="en-US" altLang="zh-CN"/>
              <a:t>, </a:t>
            </a:r>
            <a:r>
              <a:rPr lang="zh-CN" altLang="en-US"/>
              <a:t>即可得到画面美观，批注详细的批改结果，能帮助教师高效评阅，辅助学生自我提升</a:t>
            </a:r>
            <a:endParaRPr lang="en-US" altLang="zh-CN"/>
          </a:p>
        </p:txBody>
      </p:sp>
      <p:pic>
        <p:nvPicPr>
          <p:cNvPr id="28" name="图片 27">
            <a:extLst>
              <a:ext uri="{FF2B5EF4-FFF2-40B4-BE49-F238E27FC236}">
                <a16:creationId xmlns:a16="http://schemas.microsoft.com/office/drawing/2014/main" id="{E41F0DB7-D2ED-1887-F00C-9EB4C5C370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58260"/>
            <a:ext cx="7174143" cy="36561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p:cNvPicPr>
            <a:picLocks noChangeAspect="1"/>
          </p:cNvPicPr>
          <p:nvPr/>
        </p:nvPicPr>
        <p:blipFill>
          <a:blip r:embed="rId2">
            <a:alphaModFix/>
          </a:blip>
          <a:srcRect l="93" b="56287"/>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3" name="标题 1"/>
          <p:cNvSpPr txBox="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solidFill>
            <a:schemeClr val="bg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135312" y="0"/>
            <a:ext cx="5592166" cy="6858000"/>
          </a:xfrm>
          <a:custGeom>
            <a:avLst/>
            <a:gdLst>
              <a:gd name="connsiteX0" fmla="*/ 1118115 w 5592166"/>
              <a:gd name="connsiteY0" fmla="*/ 0 h 6858000"/>
              <a:gd name="connsiteX1" fmla="*/ 5592166 w 5592166"/>
              <a:gd name="connsiteY1" fmla="*/ 0 h 6858000"/>
              <a:gd name="connsiteX2" fmla="*/ 4474050 w 5592166"/>
              <a:gd name="connsiteY2" fmla="*/ 6858000 h 6858000"/>
              <a:gd name="connsiteX3" fmla="*/ 0 w 5592166"/>
              <a:gd name="connsiteY3" fmla="*/ 6858000 h 6858000"/>
            </a:gdLst>
            <a:ahLst/>
            <a:cxnLst/>
            <a:rect l="l" t="t" r="r" b="b"/>
            <a:pathLst>
              <a:path w="5592166" h="6858000">
                <a:moveTo>
                  <a:pt x="1118115" y="0"/>
                </a:moveTo>
                <a:lnTo>
                  <a:pt x="5592166" y="0"/>
                </a:lnTo>
                <a:lnTo>
                  <a:pt x="4474050" y="6858000"/>
                </a:lnTo>
                <a:lnTo>
                  <a:pt x="0" y="6858000"/>
                </a:lnTo>
                <a:close/>
              </a:path>
            </a:pathLst>
          </a:custGeom>
          <a:solidFill>
            <a:schemeClr val="bg1">
              <a:lumMod val="95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p:cNvPicPr>
            <a:picLocks noChangeAspect="1"/>
          </p:cNvPicPr>
          <p:nvPr/>
        </p:nvPicPr>
        <p:blipFill>
          <a:blip r:embed="rId3">
            <a:alphaModFix amt="30000"/>
          </a:blip>
          <a:srcRect t="31851" b="31851"/>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7" name="标题 1"/>
          <p:cNvSpPr txBox="1"/>
          <p:nvPr/>
        </p:nvSpPr>
        <p:spPr>
          <a:xfrm flipV="1">
            <a:off x="1425298"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V="1">
            <a:off x="1115640"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V="1">
            <a:off x="805981"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V="1">
            <a:off x="496323"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3977950" flipH="1">
            <a:off x="303963" y="-721639"/>
            <a:ext cx="3052480" cy="5107939"/>
          </a:xfrm>
          <a:custGeom>
            <a:avLst/>
            <a:gdLst>
              <a:gd name="connsiteX0" fmla="*/ 2401815 w 3052480"/>
              <a:gd name="connsiteY0" fmla="*/ 0 h 5107939"/>
              <a:gd name="connsiteX1" fmla="*/ 3052480 w 3052480"/>
              <a:gd name="connsiteY1" fmla="*/ 1482196 h 5107939"/>
              <a:gd name="connsiteX2" fmla="*/ 2917591 w 3052480"/>
              <a:gd name="connsiteY2" fmla="*/ 1531566 h 5107939"/>
              <a:gd name="connsiteX3" fmla="*/ 1617044 w 3052480"/>
              <a:gd name="connsiteY3" fmla="*/ 3493635 h 5107939"/>
              <a:gd name="connsiteX4" fmla="*/ 1784384 w 3052480"/>
              <a:gd name="connsiteY4" fmla="*/ 4322497 h 5107939"/>
              <a:gd name="connsiteX5" fmla="*/ 1848931 w 3052480"/>
              <a:gd name="connsiteY5" fmla="*/ 4456490 h 5107939"/>
              <a:gd name="connsiteX6" fmla="*/ 364948 w 3052480"/>
              <a:gd name="connsiteY6" fmla="*/ 5107939 h 5107939"/>
              <a:gd name="connsiteX7" fmla="*/ 294415 w 3052480"/>
              <a:gd name="connsiteY7" fmla="*/ 4951924 h 5107939"/>
              <a:gd name="connsiteX8" fmla="*/ 0 w 3052480"/>
              <a:gd name="connsiteY8" fmla="*/ 3493635 h 5107939"/>
              <a:gd name="connsiteX9" fmla="*/ 2288165 w 3052480"/>
              <a:gd name="connsiteY9" fmla="*/ 41596 h 5107939"/>
            </a:gdLst>
            <a:ahLst/>
            <a:cxnLst/>
            <a:rect l="l" t="t" r="r" b="b"/>
            <a:pathLst>
              <a:path w="3052480" h="5107939">
                <a:moveTo>
                  <a:pt x="2401815" y="0"/>
                </a:moveTo>
                <a:lnTo>
                  <a:pt x="3052480" y="1482196"/>
                </a:lnTo>
                <a:lnTo>
                  <a:pt x="2917591" y="1531566"/>
                </a:lnTo>
                <a:cubicBezTo>
                  <a:pt x="2153314" y="1854828"/>
                  <a:pt x="1617044" y="2611605"/>
                  <a:pt x="1617044" y="3493635"/>
                </a:cubicBezTo>
                <a:cubicBezTo>
                  <a:pt x="1617044" y="3787645"/>
                  <a:pt x="1676629" y="4067737"/>
                  <a:pt x="1784384" y="4322497"/>
                </a:cubicBezTo>
                <a:lnTo>
                  <a:pt x="1848931" y="4456490"/>
                </a:lnTo>
                <a:lnTo>
                  <a:pt x="364948" y="5107939"/>
                </a:lnTo>
                <a:lnTo>
                  <a:pt x="294415" y="4951924"/>
                </a:lnTo>
                <a:cubicBezTo>
                  <a:pt x="104834" y="4503704"/>
                  <a:pt x="0" y="4010912"/>
                  <a:pt x="0" y="3493635"/>
                </a:cubicBezTo>
                <a:cubicBezTo>
                  <a:pt x="0" y="1941803"/>
                  <a:pt x="943507" y="610339"/>
                  <a:pt x="2288165" y="41596"/>
                </a:cubicBezTo>
                <a:close/>
              </a:path>
            </a:pathLst>
          </a:custGeom>
          <a:gradFill>
            <a:gsLst>
              <a:gs pos="0">
                <a:schemeClr val="accent1">
                  <a:lumMod val="75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0519996">
            <a:off x="4562028" y="1460493"/>
            <a:ext cx="1346334" cy="743679"/>
          </a:xfrm>
          <a:custGeom>
            <a:avLst/>
            <a:gdLst>
              <a:gd name="T0" fmla="*/ 1289 w 4175"/>
              <a:gd name="T1" fmla="*/ 463 h 2304"/>
              <a:gd name="T2" fmla="*/ 1898 w 4175"/>
              <a:gd name="T3" fmla="*/ 27 h 2304"/>
              <a:gd name="T4" fmla="*/ 4038 w 4175"/>
              <a:gd name="T5" fmla="*/ 2091 h 2304"/>
              <a:gd name="T6" fmla="*/ 4114 w 4175"/>
              <a:gd name="T7" fmla="*/ 2299 h 2304"/>
              <a:gd name="T8" fmla="*/ 1425 w 4175"/>
              <a:gd name="T9" fmla="*/ 2226 h 2304"/>
              <a:gd name="T10" fmla="*/ 839 w 4175"/>
              <a:gd name="T11" fmla="*/ 2156 h 2304"/>
              <a:gd name="T12" fmla="*/ 168 w 4175"/>
              <a:gd name="T13" fmla="*/ 1660 h 2304"/>
              <a:gd name="T14" fmla="*/ 461 w 4175"/>
              <a:gd name="T15" fmla="*/ 1139 h 2304"/>
              <a:gd name="T16" fmla="*/ 1007 w 4175"/>
              <a:gd name="T17" fmla="*/ 724 h 2304"/>
              <a:gd name="T18" fmla="*/ 116 w 4175"/>
              <a:gd name="T19" fmla="*/ 1575 h 2304"/>
              <a:gd name="T20" fmla="*/ 2278 w 4175"/>
              <a:gd name="T21" fmla="*/ 1911 h 2304"/>
              <a:gd name="T22" fmla="*/ 3590 w 4175"/>
              <a:gd name="T23" fmla="*/ 2034 h 2304"/>
              <a:gd name="T24" fmla="*/ 999 w 4175"/>
              <a:gd name="T25" fmla="*/ 819 h 2304"/>
              <a:gd name="T26" fmla="*/ 354 w 4175"/>
              <a:gd name="T27" fmla="*/ 1337 h 2304"/>
              <a:gd name="T28" fmla="*/ 3748 w 4175"/>
              <a:gd name="T29" fmla="*/ 1897 h 2304"/>
              <a:gd name="T30" fmla="*/ 1896 w 4175"/>
              <a:gd name="T31" fmla="*/ 126 h 2304"/>
              <a:gd name="T32" fmla="*/ 1351 w 4175"/>
              <a:gd name="T33" fmla="*/ 525 h 2304"/>
              <a:gd name="T34" fmla="*/ 3712 w 4175"/>
              <a:gd name="T35" fmla="*/ 1982 h 2304"/>
              <a:gd name="T36" fmla="*/ 1485 w 4175"/>
              <a:gd name="T37" fmla="*/ 921 h 2304"/>
              <a:gd name="T38" fmla="*/ 3268 w 4175"/>
              <a:gd name="T39" fmla="*/ 1795 h 2304"/>
              <a:gd name="T40" fmla="*/ 1363 w 4175"/>
              <a:gd name="T41" fmla="*/ 626 h 2304"/>
              <a:gd name="T42" fmla="*/ 795 w 4175"/>
              <a:gd name="T43" fmla="*/ 1759 h 2304"/>
              <a:gd name="T44" fmla="*/ 981 w 4175"/>
              <a:gd name="T45" fmla="*/ 2116 h 2304"/>
              <a:gd name="T46" fmla="*/ 1436 w 4175"/>
              <a:gd name="T47" fmla="*/ 1874 h 2304"/>
              <a:gd name="T48" fmla="*/ 1557 w 4175"/>
              <a:gd name="T49" fmla="*/ 1938 h 2304"/>
              <a:gd name="T50" fmla="*/ 1855 w 4175"/>
              <a:gd name="T51" fmla="*/ 2163 h 2304"/>
              <a:gd name="T52" fmla="*/ 1879 w 4175"/>
              <a:gd name="T53" fmla="*/ 1991 h 2304"/>
              <a:gd name="T54" fmla="*/ 1316 w 4175"/>
              <a:gd name="T55" fmla="*/ 1967 h 2304"/>
              <a:gd name="T56" fmla="*/ 1443 w 4175"/>
              <a:gd name="T57" fmla="*/ 2104 h 2304"/>
              <a:gd name="T58" fmla="*/ 1300 w 4175"/>
              <a:gd name="T59" fmla="*/ 2132 h 2304"/>
              <a:gd name="T60" fmla="*/ 1123 w 4175"/>
              <a:gd name="T61" fmla="*/ 1846 h 2304"/>
              <a:gd name="T62" fmla="*/ 1148 w 4175"/>
              <a:gd name="T63" fmla="*/ 2122 h 2304"/>
              <a:gd name="T64" fmla="*/ 965 w 4175"/>
              <a:gd name="T65" fmla="*/ 1784 h 2304"/>
              <a:gd name="T66" fmla="*/ 1148 w 4175"/>
              <a:gd name="T67" fmla="*/ 2122 h 2304"/>
              <a:gd name="T68" fmla="*/ 2285 w 4175"/>
              <a:gd name="T69" fmla="*/ 2194 h 2304"/>
              <a:gd name="T70" fmla="*/ 2468 w 4175"/>
              <a:gd name="T71" fmla="*/ 2015 h 2304"/>
              <a:gd name="T72" fmla="*/ 2629 w 4175"/>
              <a:gd name="T73" fmla="*/ 2190 h 2304"/>
              <a:gd name="T74" fmla="*/ 2553 w 4175"/>
              <a:gd name="T75" fmla="*/ 2020 h 2304"/>
              <a:gd name="T76" fmla="*/ 2369 w 4175"/>
              <a:gd name="T77" fmla="*/ 2177 h 2304"/>
              <a:gd name="T78" fmla="*/ 2435 w 4175"/>
              <a:gd name="T79" fmla="*/ 2156 h 2304"/>
              <a:gd name="T80" fmla="*/ 1941 w 4175"/>
              <a:gd name="T81" fmla="*/ 1947 h 2304"/>
              <a:gd name="T82" fmla="*/ 2031 w 4175"/>
              <a:gd name="T83" fmla="*/ 2006 h 2304"/>
              <a:gd name="T84" fmla="*/ 1728 w 4175"/>
              <a:gd name="T85" fmla="*/ 2154 h 2304"/>
              <a:gd name="T86" fmla="*/ 1688 w 4175"/>
              <a:gd name="T87" fmla="*/ 1932 h 2304"/>
              <a:gd name="T88" fmla="*/ 2763 w 4175"/>
              <a:gd name="T89" fmla="*/ 2127 h 2304"/>
              <a:gd name="T90" fmla="*/ 2673 w 4175"/>
              <a:gd name="T91" fmla="*/ 2078 h 2304"/>
              <a:gd name="T92" fmla="*/ 2774 w 4175"/>
              <a:gd name="T93" fmla="*/ 2152 h 2304"/>
              <a:gd name="T94" fmla="*/ 2866 w 4175"/>
              <a:gd name="T95" fmla="*/ 2176 h 2304"/>
              <a:gd name="T96" fmla="*/ 2827 w 4175"/>
              <a:gd name="T97" fmla="*/ 2058 h 2304"/>
              <a:gd name="T98" fmla="*/ 3016 w 4175"/>
              <a:gd name="T99" fmla="*/ 2078 h 2304"/>
              <a:gd name="T100" fmla="*/ 3098 w 4175"/>
              <a:gd name="T101" fmla="*/ 2187 h 2304"/>
              <a:gd name="T102" fmla="*/ 3190 w 4175"/>
              <a:gd name="T103" fmla="*/ 2094 h 2304"/>
              <a:gd name="T104" fmla="*/ 3453 w 4175"/>
              <a:gd name="T105" fmla="*/ 2164 h 2304"/>
              <a:gd name="T106" fmla="*/ 3376 w 4175"/>
              <a:gd name="T107" fmla="*/ 2181 h 2304"/>
              <a:gd name="T108" fmla="*/ 3613 w 4175"/>
              <a:gd name="T109" fmla="*/ 2175 h 2304"/>
              <a:gd name="T110" fmla="*/ 3556 w 4175"/>
              <a:gd name="T111" fmla="*/ 2198 h 2304"/>
            </a:gdLst>
            <a:ahLst/>
            <a:cxnLst/>
            <a:rect l="0" t="0" r="r" b="b"/>
            <a:pathLst>
              <a:path w="4175" h="2304">
                <a:moveTo>
                  <a:pt x="1387" y="902"/>
                </a:moveTo>
                <a:cubicBezTo>
                  <a:pt x="1343" y="798"/>
                  <a:pt x="1303" y="702"/>
                  <a:pt x="1262" y="607"/>
                </a:cubicBezTo>
                <a:cubicBezTo>
                  <a:pt x="1236" y="546"/>
                  <a:pt x="1244" y="504"/>
                  <a:pt x="1289" y="463"/>
                </a:cubicBezTo>
                <a:cubicBezTo>
                  <a:pt x="1448" y="322"/>
                  <a:pt x="1618" y="198"/>
                  <a:pt x="1785" y="69"/>
                </a:cubicBezTo>
                <a:cubicBezTo>
                  <a:pt x="1798" y="59"/>
                  <a:pt x="1812" y="50"/>
                  <a:pt x="1821" y="36"/>
                </a:cubicBezTo>
                <a:cubicBezTo>
                  <a:pt x="1845" y="0"/>
                  <a:pt x="1863" y="0"/>
                  <a:pt x="1898" y="27"/>
                </a:cubicBezTo>
                <a:cubicBezTo>
                  <a:pt x="2133" y="213"/>
                  <a:pt x="2351" y="419"/>
                  <a:pt x="2564" y="631"/>
                </a:cubicBezTo>
                <a:cubicBezTo>
                  <a:pt x="2791" y="855"/>
                  <a:pt x="3029" y="1069"/>
                  <a:pt x="3264" y="1286"/>
                </a:cubicBezTo>
                <a:cubicBezTo>
                  <a:pt x="3538" y="1539"/>
                  <a:pt x="3779" y="1824"/>
                  <a:pt x="4038" y="2091"/>
                </a:cubicBezTo>
                <a:cubicBezTo>
                  <a:pt x="4059" y="2113"/>
                  <a:pt x="4078" y="2137"/>
                  <a:pt x="4102" y="2154"/>
                </a:cubicBezTo>
                <a:cubicBezTo>
                  <a:pt x="4138" y="2178"/>
                  <a:pt x="4141" y="2220"/>
                  <a:pt x="4160" y="2253"/>
                </a:cubicBezTo>
                <a:cubicBezTo>
                  <a:pt x="4175" y="2278"/>
                  <a:pt x="4149" y="2304"/>
                  <a:pt x="4114" y="2299"/>
                </a:cubicBezTo>
                <a:cubicBezTo>
                  <a:pt x="3946" y="2276"/>
                  <a:pt x="3778" y="2290"/>
                  <a:pt x="3611" y="2279"/>
                </a:cubicBezTo>
                <a:cubicBezTo>
                  <a:pt x="3313" y="2260"/>
                  <a:pt x="3016" y="2269"/>
                  <a:pt x="2718" y="2276"/>
                </a:cubicBezTo>
                <a:cubicBezTo>
                  <a:pt x="2286" y="2286"/>
                  <a:pt x="1856" y="2260"/>
                  <a:pt x="1425" y="2226"/>
                </a:cubicBezTo>
                <a:cubicBezTo>
                  <a:pt x="1261" y="2212"/>
                  <a:pt x="1096" y="2202"/>
                  <a:pt x="932" y="2190"/>
                </a:cubicBezTo>
                <a:cubicBezTo>
                  <a:pt x="921" y="2190"/>
                  <a:pt x="910" y="2189"/>
                  <a:pt x="900" y="2192"/>
                </a:cubicBezTo>
                <a:cubicBezTo>
                  <a:pt x="867" y="2202"/>
                  <a:pt x="849" y="2186"/>
                  <a:pt x="839" y="2156"/>
                </a:cubicBezTo>
                <a:cubicBezTo>
                  <a:pt x="797" y="2026"/>
                  <a:pt x="766" y="1893"/>
                  <a:pt x="717" y="1766"/>
                </a:cubicBezTo>
                <a:cubicBezTo>
                  <a:pt x="708" y="1744"/>
                  <a:pt x="699" y="1739"/>
                  <a:pt x="680" y="1736"/>
                </a:cubicBezTo>
                <a:cubicBezTo>
                  <a:pt x="510" y="1707"/>
                  <a:pt x="340" y="1679"/>
                  <a:pt x="168" y="1660"/>
                </a:cubicBezTo>
                <a:cubicBezTo>
                  <a:pt x="136" y="1656"/>
                  <a:pt x="103" y="1652"/>
                  <a:pt x="71" y="1644"/>
                </a:cubicBezTo>
                <a:cubicBezTo>
                  <a:pt x="10" y="1627"/>
                  <a:pt x="0" y="1587"/>
                  <a:pt x="42" y="1540"/>
                </a:cubicBezTo>
                <a:cubicBezTo>
                  <a:pt x="170" y="1394"/>
                  <a:pt x="315" y="1267"/>
                  <a:pt x="461" y="1139"/>
                </a:cubicBezTo>
                <a:cubicBezTo>
                  <a:pt x="604" y="1013"/>
                  <a:pt x="745" y="884"/>
                  <a:pt x="900" y="773"/>
                </a:cubicBezTo>
                <a:cubicBezTo>
                  <a:pt x="912" y="765"/>
                  <a:pt x="923" y="755"/>
                  <a:pt x="930" y="741"/>
                </a:cubicBezTo>
                <a:cubicBezTo>
                  <a:pt x="946" y="709"/>
                  <a:pt x="983" y="700"/>
                  <a:pt x="1007" y="724"/>
                </a:cubicBezTo>
                <a:cubicBezTo>
                  <a:pt x="1064" y="780"/>
                  <a:pt x="1136" y="806"/>
                  <a:pt x="1208" y="833"/>
                </a:cubicBezTo>
                <a:cubicBezTo>
                  <a:pt x="1265" y="855"/>
                  <a:pt x="1322" y="877"/>
                  <a:pt x="1387" y="902"/>
                </a:cubicBezTo>
                <a:close/>
                <a:moveTo>
                  <a:pt x="116" y="1575"/>
                </a:moveTo>
                <a:cubicBezTo>
                  <a:pt x="168" y="1581"/>
                  <a:pt x="212" y="1585"/>
                  <a:pt x="255" y="1591"/>
                </a:cubicBezTo>
                <a:cubicBezTo>
                  <a:pt x="621" y="1648"/>
                  <a:pt x="987" y="1707"/>
                  <a:pt x="1353" y="1762"/>
                </a:cubicBezTo>
                <a:cubicBezTo>
                  <a:pt x="1662" y="1809"/>
                  <a:pt x="1967" y="1875"/>
                  <a:pt x="2278" y="1911"/>
                </a:cubicBezTo>
                <a:cubicBezTo>
                  <a:pt x="2690" y="1959"/>
                  <a:pt x="3105" y="1996"/>
                  <a:pt x="3514" y="2068"/>
                </a:cubicBezTo>
                <a:cubicBezTo>
                  <a:pt x="3586" y="2081"/>
                  <a:pt x="3657" y="2095"/>
                  <a:pt x="3729" y="2108"/>
                </a:cubicBezTo>
                <a:cubicBezTo>
                  <a:pt x="3684" y="2080"/>
                  <a:pt x="3637" y="2057"/>
                  <a:pt x="3590" y="2034"/>
                </a:cubicBezTo>
                <a:cubicBezTo>
                  <a:pt x="3299" y="1893"/>
                  <a:pt x="3003" y="1761"/>
                  <a:pt x="2717" y="1609"/>
                </a:cubicBezTo>
                <a:cubicBezTo>
                  <a:pt x="2311" y="1395"/>
                  <a:pt x="1901" y="1193"/>
                  <a:pt x="1476" y="1022"/>
                </a:cubicBezTo>
                <a:cubicBezTo>
                  <a:pt x="1316" y="957"/>
                  <a:pt x="1148" y="910"/>
                  <a:pt x="999" y="819"/>
                </a:cubicBezTo>
                <a:cubicBezTo>
                  <a:pt x="982" y="809"/>
                  <a:pt x="972" y="817"/>
                  <a:pt x="959" y="826"/>
                </a:cubicBezTo>
                <a:cubicBezTo>
                  <a:pt x="907" y="866"/>
                  <a:pt x="853" y="905"/>
                  <a:pt x="801" y="946"/>
                </a:cubicBezTo>
                <a:cubicBezTo>
                  <a:pt x="646" y="1069"/>
                  <a:pt x="506" y="1210"/>
                  <a:pt x="354" y="1337"/>
                </a:cubicBezTo>
                <a:cubicBezTo>
                  <a:pt x="269" y="1407"/>
                  <a:pt x="197" y="1489"/>
                  <a:pt x="116" y="1575"/>
                </a:cubicBezTo>
                <a:close/>
                <a:moveTo>
                  <a:pt x="3953" y="2113"/>
                </a:moveTo>
                <a:cubicBezTo>
                  <a:pt x="3884" y="2041"/>
                  <a:pt x="3813" y="1972"/>
                  <a:pt x="3748" y="1897"/>
                </a:cubicBezTo>
                <a:cubicBezTo>
                  <a:pt x="3583" y="1706"/>
                  <a:pt x="3406" y="1527"/>
                  <a:pt x="3223" y="1355"/>
                </a:cubicBezTo>
                <a:cubicBezTo>
                  <a:pt x="2976" y="1122"/>
                  <a:pt x="2725" y="895"/>
                  <a:pt x="2482" y="657"/>
                </a:cubicBezTo>
                <a:cubicBezTo>
                  <a:pt x="2293" y="472"/>
                  <a:pt x="2104" y="289"/>
                  <a:pt x="1896" y="126"/>
                </a:cubicBezTo>
                <a:cubicBezTo>
                  <a:pt x="1877" y="112"/>
                  <a:pt x="1864" y="105"/>
                  <a:pt x="1842" y="122"/>
                </a:cubicBezTo>
                <a:cubicBezTo>
                  <a:pt x="1687" y="247"/>
                  <a:pt x="1521" y="358"/>
                  <a:pt x="1375" y="494"/>
                </a:cubicBezTo>
                <a:cubicBezTo>
                  <a:pt x="1366" y="503"/>
                  <a:pt x="1351" y="507"/>
                  <a:pt x="1351" y="525"/>
                </a:cubicBezTo>
                <a:cubicBezTo>
                  <a:pt x="1466" y="600"/>
                  <a:pt x="1592" y="655"/>
                  <a:pt x="1709" y="726"/>
                </a:cubicBezTo>
                <a:cubicBezTo>
                  <a:pt x="2046" y="928"/>
                  <a:pt x="2380" y="1137"/>
                  <a:pt x="2722" y="1332"/>
                </a:cubicBezTo>
                <a:cubicBezTo>
                  <a:pt x="3065" y="1529"/>
                  <a:pt x="3392" y="1750"/>
                  <a:pt x="3712" y="1982"/>
                </a:cubicBezTo>
                <a:cubicBezTo>
                  <a:pt x="3786" y="2037"/>
                  <a:pt x="3864" y="2085"/>
                  <a:pt x="3953" y="2113"/>
                </a:cubicBezTo>
                <a:close/>
                <a:moveTo>
                  <a:pt x="1363" y="626"/>
                </a:moveTo>
                <a:cubicBezTo>
                  <a:pt x="1397" y="729"/>
                  <a:pt x="1435" y="828"/>
                  <a:pt x="1485" y="921"/>
                </a:cubicBezTo>
                <a:cubicBezTo>
                  <a:pt x="1496" y="942"/>
                  <a:pt x="1509" y="953"/>
                  <a:pt x="1530" y="961"/>
                </a:cubicBezTo>
                <a:cubicBezTo>
                  <a:pt x="1644" y="1008"/>
                  <a:pt x="1758" y="1056"/>
                  <a:pt x="1871" y="1104"/>
                </a:cubicBezTo>
                <a:cubicBezTo>
                  <a:pt x="2349" y="1309"/>
                  <a:pt x="2796" y="1578"/>
                  <a:pt x="3268" y="1795"/>
                </a:cubicBezTo>
                <a:cubicBezTo>
                  <a:pt x="3303" y="1812"/>
                  <a:pt x="3337" y="1830"/>
                  <a:pt x="3372" y="1847"/>
                </a:cubicBezTo>
                <a:cubicBezTo>
                  <a:pt x="3374" y="1842"/>
                  <a:pt x="3377" y="1838"/>
                  <a:pt x="3379" y="1833"/>
                </a:cubicBezTo>
                <a:cubicBezTo>
                  <a:pt x="2721" y="1408"/>
                  <a:pt x="2043" y="1017"/>
                  <a:pt x="1363" y="626"/>
                </a:cubicBezTo>
                <a:close/>
                <a:moveTo>
                  <a:pt x="1003" y="2114"/>
                </a:moveTo>
                <a:cubicBezTo>
                  <a:pt x="961" y="2010"/>
                  <a:pt x="918" y="1912"/>
                  <a:pt x="883" y="1811"/>
                </a:cubicBezTo>
                <a:cubicBezTo>
                  <a:pt x="866" y="1763"/>
                  <a:pt x="839" y="1754"/>
                  <a:pt x="795" y="1759"/>
                </a:cubicBezTo>
                <a:cubicBezTo>
                  <a:pt x="812" y="1807"/>
                  <a:pt x="828" y="1852"/>
                  <a:pt x="843" y="1898"/>
                </a:cubicBezTo>
                <a:cubicBezTo>
                  <a:pt x="858" y="1946"/>
                  <a:pt x="871" y="1994"/>
                  <a:pt x="884" y="2042"/>
                </a:cubicBezTo>
                <a:cubicBezTo>
                  <a:pt x="905" y="2114"/>
                  <a:pt x="905" y="2114"/>
                  <a:pt x="981" y="2116"/>
                </a:cubicBezTo>
                <a:cubicBezTo>
                  <a:pt x="987" y="2116"/>
                  <a:pt x="993" y="2115"/>
                  <a:pt x="1003" y="2114"/>
                </a:cubicBezTo>
                <a:close/>
                <a:moveTo>
                  <a:pt x="1434" y="1858"/>
                </a:moveTo>
                <a:cubicBezTo>
                  <a:pt x="1435" y="1865"/>
                  <a:pt x="1434" y="1870"/>
                  <a:pt x="1436" y="1874"/>
                </a:cubicBezTo>
                <a:cubicBezTo>
                  <a:pt x="1465" y="1947"/>
                  <a:pt x="1493" y="2020"/>
                  <a:pt x="1523" y="2093"/>
                </a:cubicBezTo>
                <a:cubicBezTo>
                  <a:pt x="1552" y="2163"/>
                  <a:pt x="1561" y="2167"/>
                  <a:pt x="1644" y="2157"/>
                </a:cubicBezTo>
                <a:cubicBezTo>
                  <a:pt x="1614" y="2084"/>
                  <a:pt x="1579" y="2013"/>
                  <a:pt x="1557" y="1938"/>
                </a:cubicBezTo>
                <a:cubicBezTo>
                  <a:pt x="1538" y="1873"/>
                  <a:pt x="1498" y="1854"/>
                  <a:pt x="1434" y="1858"/>
                </a:cubicBezTo>
                <a:close/>
                <a:moveTo>
                  <a:pt x="1764" y="1917"/>
                </a:moveTo>
                <a:cubicBezTo>
                  <a:pt x="1794" y="2000"/>
                  <a:pt x="1825" y="2081"/>
                  <a:pt x="1855" y="2163"/>
                </a:cubicBezTo>
                <a:cubicBezTo>
                  <a:pt x="1859" y="2174"/>
                  <a:pt x="1866" y="2180"/>
                  <a:pt x="1877" y="2181"/>
                </a:cubicBezTo>
                <a:cubicBezTo>
                  <a:pt x="1904" y="2183"/>
                  <a:pt x="1930" y="2184"/>
                  <a:pt x="1963" y="2187"/>
                </a:cubicBezTo>
                <a:cubicBezTo>
                  <a:pt x="1933" y="2118"/>
                  <a:pt x="1899" y="2056"/>
                  <a:pt x="1879" y="1991"/>
                </a:cubicBezTo>
                <a:cubicBezTo>
                  <a:pt x="1860" y="1930"/>
                  <a:pt x="1824" y="1912"/>
                  <a:pt x="1764" y="1917"/>
                </a:cubicBezTo>
                <a:close/>
                <a:moveTo>
                  <a:pt x="1261" y="1833"/>
                </a:moveTo>
                <a:cubicBezTo>
                  <a:pt x="1280" y="1879"/>
                  <a:pt x="1297" y="1923"/>
                  <a:pt x="1316" y="1967"/>
                </a:cubicBezTo>
                <a:cubicBezTo>
                  <a:pt x="1339" y="2020"/>
                  <a:pt x="1362" y="2072"/>
                  <a:pt x="1385" y="2125"/>
                </a:cubicBezTo>
                <a:cubicBezTo>
                  <a:pt x="1399" y="2156"/>
                  <a:pt x="1430" y="2153"/>
                  <a:pt x="1450" y="2146"/>
                </a:cubicBezTo>
                <a:cubicBezTo>
                  <a:pt x="1469" y="2139"/>
                  <a:pt x="1448" y="2118"/>
                  <a:pt x="1443" y="2104"/>
                </a:cubicBezTo>
                <a:cubicBezTo>
                  <a:pt x="1418" y="2035"/>
                  <a:pt x="1384" y="1968"/>
                  <a:pt x="1365" y="1897"/>
                </a:cubicBezTo>
                <a:cubicBezTo>
                  <a:pt x="1349" y="1838"/>
                  <a:pt x="1316" y="1827"/>
                  <a:pt x="1261" y="1833"/>
                </a:cubicBezTo>
                <a:close/>
                <a:moveTo>
                  <a:pt x="1300" y="2132"/>
                </a:moveTo>
                <a:cubicBezTo>
                  <a:pt x="1258" y="2028"/>
                  <a:pt x="1219" y="1927"/>
                  <a:pt x="1177" y="1827"/>
                </a:cubicBezTo>
                <a:cubicBezTo>
                  <a:pt x="1166" y="1801"/>
                  <a:pt x="1136" y="1803"/>
                  <a:pt x="1118" y="1808"/>
                </a:cubicBezTo>
                <a:cubicBezTo>
                  <a:pt x="1100" y="1814"/>
                  <a:pt x="1118" y="1834"/>
                  <a:pt x="1123" y="1846"/>
                </a:cubicBezTo>
                <a:cubicBezTo>
                  <a:pt x="1154" y="1926"/>
                  <a:pt x="1190" y="2005"/>
                  <a:pt x="1217" y="2086"/>
                </a:cubicBezTo>
                <a:cubicBezTo>
                  <a:pt x="1232" y="2131"/>
                  <a:pt x="1257" y="2141"/>
                  <a:pt x="1300" y="2132"/>
                </a:cubicBezTo>
                <a:close/>
                <a:moveTo>
                  <a:pt x="1148" y="2122"/>
                </a:moveTo>
                <a:cubicBezTo>
                  <a:pt x="1133" y="2084"/>
                  <a:pt x="1119" y="2049"/>
                  <a:pt x="1105" y="2014"/>
                </a:cubicBezTo>
                <a:cubicBezTo>
                  <a:pt x="1079" y="1947"/>
                  <a:pt x="1052" y="1879"/>
                  <a:pt x="1027" y="1811"/>
                </a:cubicBezTo>
                <a:cubicBezTo>
                  <a:pt x="1015" y="1778"/>
                  <a:pt x="985" y="1777"/>
                  <a:pt x="965" y="1784"/>
                </a:cubicBezTo>
                <a:cubicBezTo>
                  <a:pt x="945" y="1790"/>
                  <a:pt x="965" y="1812"/>
                  <a:pt x="970" y="1825"/>
                </a:cubicBezTo>
                <a:cubicBezTo>
                  <a:pt x="1004" y="1912"/>
                  <a:pt x="1042" y="1998"/>
                  <a:pt x="1075" y="2086"/>
                </a:cubicBezTo>
                <a:cubicBezTo>
                  <a:pt x="1089" y="2120"/>
                  <a:pt x="1108" y="2133"/>
                  <a:pt x="1148" y="2122"/>
                </a:cubicBezTo>
                <a:close/>
                <a:moveTo>
                  <a:pt x="2099" y="1972"/>
                </a:moveTo>
                <a:cubicBezTo>
                  <a:pt x="2114" y="2027"/>
                  <a:pt x="2138" y="2076"/>
                  <a:pt x="2160" y="2125"/>
                </a:cubicBezTo>
                <a:cubicBezTo>
                  <a:pt x="2193" y="2202"/>
                  <a:pt x="2194" y="2202"/>
                  <a:pt x="2285" y="2194"/>
                </a:cubicBezTo>
                <a:cubicBezTo>
                  <a:pt x="2260" y="2142"/>
                  <a:pt x="2230" y="2092"/>
                  <a:pt x="2212" y="2039"/>
                </a:cubicBezTo>
                <a:cubicBezTo>
                  <a:pt x="2193" y="1982"/>
                  <a:pt x="2158" y="1965"/>
                  <a:pt x="2099" y="1972"/>
                </a:cubicBezTo>
                <a:close/>
                <a:moveTo>
                  <a:pt x="2468" y="2015"/>
                </a:moveTo>
                <a:cubicBezTo>
                  <a:pt x="2475" y="2078"/>
                  <a:pt x="2515" y="2129"/>
                  <a:pt x="2528" y="2189"/>
                </a:cubicBezTo>
                <a:cubicBezTo>
                  <a:pt x="2532" y="2209"/>
                  <a:pt x="2567" y="2197"/>
                  <a:pt x="2588" y="2197"/>
                </a:cubicBezTo>
                <a:cubicBezTo>
                  <a:pt x="2602" y="2198"/>
                  <a:pt x="2618" y="2204"/>
                  <a:pt x="2629" y="2190"/>
                </a:cubicBezTo>
                <a:cubicBezTo>
                  <a:pt x="2632" y="2187"/>
                  <a:pt x="2629" y="2178"/>
                  <a:pt x="2627" y="2173"/>
                </a:cubicBezTo>
                <a:cubicBezTo>
                  <a:pt x="2611" y="2129"/>
                  <a:pt x="2594" y="2086"/>
                  <a:pt x="2577" y="2042"/>
                </a:cubicBezTo>
                <a:cubicBezTo>
                  <a:pt x="2573" y="2030"/>
                  <a:pt x="2567" y="2020"/>
                  <a:pt x="2553" y="2020"/>
                </a:cubicBezTo>
                <a:cubicBezTo>
                  <a:pt x="2525" y="2019"/>
                  <a:pt x="2497" y="2010"/>
                  <a:pt x="2468" y="2015"/>
                </a:cubicBezTo>
                <a:close/>
                <a:moveTo>
                  <a:pt x="2276" y="1996"/>
                </a:moveTo>
                <a:cubicBezTo>
                  <a:pt x="2304" y="2059"/>
                  <a:pt x="2333" y="2120"/>
                  <a:pt x="2369" y="2177"/>
                </a:cubicBezTo>
                <a:cubicBezTo>
                  <a:pt x="2373" y="2183"/>
                  <a:pt x="2378" y="2190"/>
                  <a:pt x="2384" y="2194"/>
                </a:cubicBezTo>
                <a:cubicBezTo>
                  <a:pt x="2403" y="2205"/>
                  <a:pt x="2428" y="2206"/>
                  <a:pt x="2444" y="2196"/>
                </a:cubicBezTo>
                <a:cubicBezTo>
                  <a:pt x="2458" y="2188"/>
                  <a:pt x="2440" y="2170"/>
                  <a:pt x="2435" y="2156"/>
                </a:cubicBezTo>
                <a:cubicBezTo>
                  <a:pt x="2425" y="2126"/>
                  <a:pt x="2412" y="2097"/>
                  <a:pt x="2401" y="2067"/>
                </a:cubicBezTo>
                <a:cubicBezTo>
                  <a:pt x="2375" y="1991"/>
                  <a:pt x="2366" y="1986"/>
                  <a:pt x="2276" y="1996"/>
                </a:cubicBezTo>
                <a:close/>
                <a:moveTo>
                  <a:pt x="1941" y="1947"/>
                </a:moveTo>
                <a:cubicBezTo>
                  <a:pt x="1974" y="2019"/>
                  <a:pt x="2007" y="2086"/>
                  <a:pt x="2035" y="2156"/>
                </a:cubicBezTo>
                <a:cubicBezTo>
                  <a:pt x="2049" y="2189"/>
                  <a:pt x="2067" y="2199"/>
                  <a:pt x="2100" y="2187"/>
                </a:cubicBezTo>
                <a:cubicBezTo>
                  <a:pt x="2076" y="2126"/>
                  <a:pt x="2046" y="2068"/>
                  <a:pt x="2031" y="2006"/>
                </a:cubicBezTo>
                <a:cubicBezTo>
                  <a:pt x="2019" y="1956"/>
                  <a:pt x="1995" y="1943"/>
                  <a:pt x="1941" y="1947"/>
                </a:cubicBezTo>
                <a:close/>
                <a:moveTo>
                  <a:pt x="1618" y="1891"/>
                </a:moveTo>
                <a:cubicBezTo>
                  <a:pt x="1656" y="1981"/>
                  <a:pt x="1693" y="2067"/>
                  <a:pt x="1728" y="2154"/>
                </a:cubicBezTo>
                <a:cubicBezTo>
                  <a:pt x="1735" y="2171"/>
                  <a:pt x="1748" y="2173"/>
                  <a:pt x="1761" y="2170"/>
                </a:cubicBezTo>
                <a:cubicBezTo>
                  <a:pt x="1780" y="2165"/>
                  <a:pt x="1769" y="2151"/>
                  <a:pt x="1766" y="2141"/>
                </a:cubicBezTo>
                <a:cubicBezTo>
                  <a:pt x="1740" y="2071"/>
                  <a:pt x="1712" y="2002"/>
                  <a:pt x="1688" y="1932"/>
                </a:cubicBezTo>
                <a:cubicBezTo>
                  <a:pt x="1677" y="1899"/>
                  <a:pt x="1658" y="1886"/>
                  <a:pt x="1618" y="1891"/>
                </a:cubicBezTo>
                <a:close/>
                <a:moveTo>
                  <a:pt x="2765" y="2127"/>
                </a:moveTo>
                <a:cubicBezTo>
                  <a:pt x="2764" y="2127"/>
                  <a:pt x="2764" y="2127"/>
                  <a:pt x="2763" y="2127"/>
                </a:cubicBezTo>
                <a:cubicBezTo>
                  <a:pt x="2756" y="2104"/>
                  <a:pt x="2752" y="2080"/>
                  <a:pt x="2742" y="2058"/>
                </a:cubicBezTo>
                <a:cubicBezTo>
                  <a:pt x="2727" y="2024"/>
                  <a:pt x="2692" y="2032"/>
                  <a:pt x="2668" y="2037"/>
                </a:cubicBezTo>
                <a:cubicBezTo>
                  <a:pt x="2650" y="2041"/>
                  <a:pt x="2669" y="2065"/>
                  <a:pt x="2673" y="2078"/>
                </a:cubicBezTo>
                <a:cubicBezTo>
                  <a:pt x="2683" y="2111"/>
                  <a:pt x="2698" y="2143"/>
                  <a:pt x="2710" y="2175"/>
                </a:cubicBezTo>
                <a:cubicBezTo>
                  <a:pt x="2723" y="2211"/>
                  <a:pt x="2753" y="2202"/>
                  <a:pt x="2774" y="2196"/>
                </a:cubicBezTo>
                <a:cubicBezTo>
                  <a:pt x="2802" y="2188"/>
                  <a:pt x="2774" y="2167"/>
                  <a:pt x="2774" y="2152"/>
                </a:cubicBezTo>
                <a:cubicBezTo>
                  <a:pt x="2774" y="2144"/>
                  <a:pt x="2768" y="2135"/>
                  <a:pt x="2765" y="2127"/>
                </a:cubicBezTo>
                <a:close/>
                <a:moveTo>
                  <a:pt x="2827" y="2058"/>
                </a:moveTo>
                <a:cubicBezTo>
                  <a:pt x="2836" y="2101"/>
                  <a:pt x="2849" y="2139"/>
                  <a:pt x="2866" y="2176"/>
                </a:cubicBezTo>
                <a:cubicBezTo>
                  <a:pt x="2883" y="2211"/>
                  <a:pt x="2913" y="2191"/>
                  <a:pt x="2938" y="2195"/>
                </a:cubicBezTo>
                <a:cubicBezTo>
                  <a:pt x="2949" y="2197"/>
                  <a:pt x="2952" y="2191"/>
                  <a:pt x="2952" y="2179"/>
                </a:cubicBezTo>
                <a:cubicBezTo>
                  <a:pt x="2950" y="2099"/>
                  <a:pt x="2908" y="2057"/>
                  <a:pt x="2827" y="2058"/>
                </a:cubicBezTo>
                <a:close/>
                <a:moveTo>
                  <a:pt x="3096" y="2140"/>
                </a:moveTo>
                <a:cubicBezTo>
                  <a:pt x="3094" y="2131"/>
                  <a:pt x="3093" y="2126"/>
                  <a:pt x="3091" y="2122"/>
                </a:cubicBezTo>
                <a:cubicBezTo>
                  <a:pt x="3081" y="2088"/>
                  <a:pt x="3044" y="2063"/>
                  <a:pt x="3016" y="2078"/>
                </a:cubicBezTo>
                <a:cubicBezTo>
                  <a:pt x="2986" y="2095"/>
                  <a:pt x="3019" y="2119"/>
                  <a:pt x="3019" y="2140"/>
                </a:cubicBezTo>
                <a:cubicBezTo>
                  <a:pt x="3018" y="2145"/>
                  <a:pt x="3023" y="2151"/>
                  <a:pt x="3024" y="2157"/>
                </a:cubicBezTo>
                <a:cubicBezTo>
                  <a:pt x="3035" y="2203"/>
                  <a:pt x="3073" y="2196"/>
                  <a:pt x="3098" y="2187"/>
                </a:cubicBezTo>
                <a:cubicBezTo>
                  <a:pt x="3126" y="2176"/>
                  <a:pt x="3095" y="2153"/>
                  <a:pt x="3096" y="2140"/>
                </a:cubicBezTo>
                <a:close/>
                <a:moveTo>
                  <a:pt x="3287" y="2187"/>
                </a:moveTo>
                <a:cubicBezTo>
                  <a:pt x="3264" y="2099"/>
                  <a:pt x="3257" y="2093"/>
                  <a:pt x="3190" y="2094"/>
                </a:cubicBezTo>
                <a:cubicBezTo>
                  <a:pt x="3171" y="2094"/>
                  <a:pt x="3167" y="2099"/>
                  <a:pt x="3170" y="2118"/>
                </a:cubicBezTo>
                <a:cubicBezTo>
                  <a:pt x="3183" y="2183"/>
                  <a:pt x="3208" y="2199"/>
                  <a:pt x="3287" y="2187"/>
                </a:cubicBezTo>
                <a:close/>
                <a:moveTo>
                  <a:pt x="3453" y="2164"/>
                </a:moveTo>
                <a:cubicBezTo>
                  <a:pt x="3445" y="2135"/>
                  <a:pt x="3427" y="2127"/>
                  <a:pt x="3373" y="2123"/>
                </a:cubicBezTo>
                <a:cubicBezTo>
                  <a:pt x="3352" y="2121"/>
                  <a:pt x="3349" y="2129"/>
                  <a:pt x="3357" y="2145"/>
                </a:cubicBezTo>
                <a:cubicBezTo>
                  <a:pt x="3362" y="2158"/>
                  <a:pt x="3367" y="2171"/>
                  <a:pt x="3376" y="2181"/>
                </a:cubicBezTo>
                <a:cubicBezTo>
                  <a:pt x="3396" y="2202"/>
                  <a:pt x="3424" y="2193"/>
                  <a:pt x="3448" y="2192"/>
                </a:cubicBezTo>
                <a:cubicBezTo>
                  <a:pt x="3467" y="2192"/>
                  <a:pt x="3453" y="2174"/>
                  <a:pt x="3453" y="2164"/>
                </a:cubicBezTo>
                <a:close/>
                <a:moveTo>
                  <a:pt x="3613" y="2175"/>
                </a:moveTo>
                <a:cubicBezTo>
                  <a:pt x="3604" y="2154"/>
                  <a:pt x="3581" y="2161"/>
                  <a:pt x="3564" y="2156"/>
                </a:cubicBezTo>
                <a:cubicBezTo>
                  <a:pt x="3554" y="2154"/>
                  <a:pt x="3537" y="2144"/>
                  <a:pt x="3535" y="2163"/>
                </a:cubicBezTo>
                <a:cubicBezTo>
                  <a:pt x="3533" y="2176"/>
                  <a:pt x="3537" y="2195"/>
                  <a:pt x="3556" y="2198"/>
                </a:cubicBezTo>
                <a:cubicBezTo>
                  <a:pt x="3571" y="2200"/>
                  <a:pt x="3586" y="2200"/>
                  <a:pt x="3601" y="2200"/>
                </a:cubicBezTo>
                <a:cubicBezTo>
                  <a:pt x="3617" y="2200"/>
                  <a:pt x="3615" y="2188"/>
                  <a:pt x="3613" y="2175"/>
                </a:cubicBezTo>
                <a:close/>
              </a:path>
            </a:pathLst>
          </a:custGeom>
          <a:solidFill>
            <a:schemeClr val="tx1">
              <a:lumMod val="75000"/>
              <a:lumOff val="2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nvSpPr>
        <p:spPr>
          <a:xfrm rot="20519996">
            <a:off x="2999117" y="1779362"/>
            <a:ext cx="1823084" cy="510553"/>
          </a:xfrm>
          <a:custGeom>
            <a:avLst/>
            <a:gdLst>
              <a:gd name="connsiteX0" fmla="*/ 43906 w 1823084"/>
              <a:gd name="connsiteY0" fmla="*/ 282083 h 510553"/>
              <a:gd name="connsiteX1" fmla="*/ 45516 w 1823084"/>
              <a:gd name="connsiteY1" fmla="*/ 301515 h 510553"/>
              <a:gd name="connsiteX2" fmla="*/ 25548 w 1823084"/>
              <a:gd name="connsiteY2" fmla="*/ 352688 h 510553"/>
              <a:gd name="connsiteX3" fmla="*/ 13309 w 1823084"/>
              <a:gd name="connsiteY3" fmla="*/ 368882 h 510553"/>
              <a:gd name="connsiteX4" fmla="*/ 105 w 1823084"/>
              <a:gd name="connsiteY4" fmla="*/ 354955 h 510553"/>
              <a:gd name="connsiteX5" fmla="*/ 24904 w 1823084"/>
              <a:gd name="connsiteY5" fmla="*/ 287265 h 510553"/>
              <a:gd name="connsiteX6" fmla="*/ 43906 w 1823084"/>
              <a:gd name="connsiteY6" fmla="*/ 282083 h 510553"/>
              <a:gd name="connsiteX7" fmla="*/ 530745 w 1823084"/>
              <a:gd name="connsiteY7" fmla="*/ 428343 h 510553"/>
              <a:gd name="connsiteX8" fmla="*/ 584943 w 1823084"/>
              <a:gd name="connsiteY8" fmla="*/ 449611 h 510553"/>
              <a:gd name="connsiteX9" fmla="*/ 593330 w 1823084"/>
              <a:gd name="connsiteY9" fmla="*/ 467335 h 510553"/>
              <a:gd name="connsiteX10" fmla="*/ 574942 w 1823084"/>
              <a:gd name="connsiteY10" fmla="*/ 472169 h 510553"/>
              <a:gd name="connsiteX11" fmla="*/ 523325 w 1823084"/>
              <a:gd name="connsiteY11" fmla="*/ 452189 h 510553"/>
              <a:gd name="connsiteX12" fmla="*/ 513647 w 1823084"/>
              <a:gd name="connsiteY12" fmla="*/ 438977 h 510553"/>
              <a:gd name="connsiteX13" fmla="*/ 522035 w 1823084"/>
              <a:gd name="connsiteY13" fmla="*/ 428020 h 510553"/>
              <a:gd name="connsiteX14" fmla="*/ 530745 w 1823084"/>
              <a:gd name="connsiteY14" fmla="*/ 428343 h 510553"/>
              <a:gd name="connsiteX15" fmla="*/ 454133 w 1823084"/>
              <a:gd name="connsiteY15" fmla="*/ 337828 h 510553"/>
              <a:gd name="connsiteX16" fmla="*/ 460834 w 1823084"/>
              <a:gd name="connsiteY16" fmla="*/ 345451 h 510553"/>
              <a:gd name="connsiteX17" fmla="*/ 477402 w 1823084"/>
              <a:gd name="connsiteY17" fmla="*/ 392238 h 510553"/>
              <a:gd name="connsiteX18" fmla="*/ 471554 w 1823084"/>
              <a:gd name="connsiteY18" fmla="*/ 407080 h 510553"/>
              <a:gd name="connsiteX19" fmla="*/ 455636 w 1823084"/>
              <a:gd name="connsiteY19" fmla="*/ 401595 h 510553"/>
              <a:gd name="connsiteX20" fmla="*/ 444265 w 1823084"/>
              <a:gd name="connsiteY20" fmla="*/ 372877 h 510553"/>
              <a:gd name="connsiteX21" fmla="*/ 444915 w 1823084"/>
              <a:gd name="connsiteY21" fmla="*/ 372877 h 510553"/>
              <a:gd name="connsiteX22" fmla="*/ 437768 w 1823084"/>
              <a:gd name="connsiteY22" fmla="*/ 353517 h 510553"/>
              <a:gd name="connsiteX23" fmla="*/ 444265 w 1823084"/>
              <a:gd name="connsiteY23" fmla="*/ 337707 h 510553"/>
              <a:gd name="connsiteX24" fmla="*/ 454133 w 1823084"/>
              <a:gd name="connsiteY24" fmla="*/ 337828 h 510553"/>
              <a:gd name="connsiteX25" fmla="*/ 728582 w 1823084"/>
              <a:gd name="connsiteY25" fmla="*/ 426094 h 510553"/>
              <a:gd name="connsiteX26" fmla="*/ 736079 w 1823084"/>
              <a:gd name="connsiteY26" fmla="*/ 433397 h 510553"/>
              <a:gd name="connsiteX27" fmla="*/ 728018 w 1823084"/>
              <a:gd name="connsiteY27" fmla="*/ 449769 h 510553"/>
              <a:gd name="connsiteX28" fmla="*/ 673849 w 1823084"/>
              <a:gd name="connsiteY28" fmla="*/ 473523 h 510553"/>
              <a:gd name="connsiteX29" fmla="*/ 656437 w 1823084"/>
              <a:gd name="connsiteY29" fmla="*/ 467424 h 510553"/>
              <a:gd name="connsiteX30" fmla="*/ 662563 w 1823084"/>
              <a:gd name="connsiteY30" fmla="*/ 451695 h 510553"/>
              <a:gd name="connsiteX31" fmla="*/ 717700 w 1823084"/>
              <a:gd name="connsiteY31" fmla="*/ 426977 h 510553"/>
              <a:gd name="connsiteX32" fmla="*/ 728582 w 1823084"/>
              <a:gd name="connsiteY32" fmla="*/ 426094 h 510553"/>
              <a:gd name="connsiteX33" fmla="*/ 94443 w 1823084"/>
              <a:gd name="connsiteY33" fmla="*/ 167199 h 510553"/>
              <a:gd name="connsiteX34" fmla="*/ 103979 w 1823084"/>
              <a:gd name="connsiteY34" fmla="*/ 175776 h 510553"/>
              <a:gd name="connsiteX35" fmla="*/ 99795 w 1823084"/>
              <a:gd name="connsiteY35" fmla="*/ 188985 h 510553"/>
              <a:gd name="connsiteX36" fmla="*/ 63744 w 1823084"/>
              <a:gd name="connsiteY36" fmla="*/ 239565 h 510553"/>
              <a:gd name="connsiteX37" fmla="*/ 43144 w 1823084"/>
              <a:gd name="connsiteY37" fmla="*/ 249552 h 510553"/>
              <a:gd name="connsiteX38" fmla="*/ 42178 w 1823084"/>
              <a:gd name="connsiteY38" fmla="*/ 226678 h 510553"/>
              <a:gd name="connsiteX39" fmla="*/ 79838 w 1823084"/>
              <a:gd name="connsiteY39" fmla="*/ 173843 h 510553"/>
              <a:gd name="connsiteX40" fmla="*/ 94443 w 1823084"/>
              <a:gd name="connsiteY40" fmla="*/ 167199 h 510553"/>
              <a:gd name="connsiteX41" fmla="*/ 1140821 w 1823084"/>
              <a:gd name="connsiteY41" fmla="*/ 486437 h 510553"/>
              <a:gd name="connsiteX42" fmla="*/ 1150819 w 1823084"/>
              <a:gd name="connsiteY42" fmla="*/ 497370 h 510553"/>
              <a:gd name="connsiteX43" fmla="*/ 1139209 w 1823084"/>
              <a:gd name="connsiteY43" fmla="*/ 510553 h 510553"/>
              <a:gd name="connsiteX44" fmla="*/ 1059548 w 1823084"/>
              <a:gd name="connsiteY44" fmla="*/ 500263 h 510553"/>
              <a:gd name="connsiteX45" fmla="*/ 1051808 w 1823084"/>
              <a:gd name="connsiteY45" fmla="*/ 486437 h 510553"/>
              <a:gd name="connsiteX46" fmla="*/ 1064708 w 1823084"/>
              <a:gd name="connsiteY46" fmla="*/ 477434 h 510553"/>
              <a:gd name="connsiteX47" fmla="*/ 1140821 w 1823084"/>
              <a:gd name="connsiteY47" fmla="*/ 486437 h 510553"/>
              <a:gd name="connsiteX48" fmla="*/ 968137 w 1823084"/>
              <a:gd name="connsiteY48" fmla="*/ 420184 h 510553"/>
              <a:gd name="connsiteX49" fmla="*/ 1008608 w 1823084"/>
              <a:gd name="connsiteY49" fmla="*/ 453110 h 510553"/>
              <a:gd name="connsiteX50" fmla="*/ 1006665 w 1823084"/>
              <a:gd name="connsiteY50" fmla="*/ 468604 h 510553"/>
              <a:gd name="connsiteX51" fmla="*/ 993067 w 1823084"/>
              <a:gd name="connsiteY51" fmla="*/ 469895 h 510553"/>
              <a:gd name="connsiteX52" fmla="*/ 956157 w 1823084"/>
              <a:gd name="connsiteY52" fmla="*/ 439229 h 510553"/>
              <a:gd name="connsiteX53" fmla="*/ 954538 w 1823084"/>
              <a:gd name="connsiteY53" fmla="*/ 425672 h 510553"/>
              <a:gd name="connsiteX54" fmla="*/ 968137 w 1823084"/>
              <a:gd name="connsiteY54" fmla="*/ 420184 h 510553"/>
              <a:gd name="connsiteX55" fmla="*/ 769445 w 1823084"/>
              <a:gd name="connsiteY55" fmla="*/ 309423 h 510553"/>
              <a:gd name="connsiteX56" fmla="*/ 776627 w 1823084"/>
              <a:gd name="connsiteY56" fmla="*/ 320315 h 510553"/>
              <a:gd name="connsiteX57" fmla="*/ 769810 w 1823084"/>
              <a:gd name="connsiteY57" fmla="*/ 374214 h 510553"/>
              <a:gd name="connsiteX58" fmla="*/ 754553 w 1823084"/>
              <a:gd name="connsiteY58" fmla="*/ 381960 h 510553"/>
              <a:gd name="connsiteX59" fmla="*/ 746762 w 1823084"/>
              <a:gd name="connsiteY59" fmla="*/ 367114 h 510553"/>
              <a:gd name="connsiteX60" fmla="*/ 749035 w 1823084"/>
              <a:gd name="connsiteY60" fmla="*/ 318379 h 510553"/>
              <a:gd name="connsiteX61" fmla="*/ 758124 w 1823084"/>
              <a:gd name="connsiteY61" fmla="*/ 305792 h 510553"/>
              <a:gd name="connsiteX62" fmla="*/ 769445 w 1823084"/>
              <a:gd name="connsiteY62" fmla="*/ 309423 h 510553"/>
              <a:gd name="connsiteX63" fmla="*/ 464523 w 1823084"/>
              <a:gd name="connsiteY63" fmla="*/ 203866 h 510553"/>
              <a:gd name="connsiteX64" fmla="*/ 470986 w 1823084"/>
              <a:gd name="connsiteY64" fmla="*/ 219676 h 510553"/>
              <a:gd name="connsiteX65" fmla="*/ 459999 w 1823084"/>
              <a:gd name="connsiteY65" fmla="*/ 275494 h 510553"/>
              <a:gd name="connsiteX66" fmla="*/ 447396 w 1823084"/>
              <a:gd name="connsiteY66" fmla="*/ 287109 h 510553"/>
              <a:gd name="connsiteX67" fmla="*/ 435440 w 1823084"/>
              <a:gd name="connsiteY67" fmla="*/ 275171 h 510553"/>
              <a:gd name="connsiteX68" fmla="*/ 448689 w 1823084"/>
              <a:gd name="connsiteY68" fmla="*/ 210319 h 510553"/>
              <a:gd name="connsiteX69" fmla="*/ 464523 w 1823084"/>
              <a:gd name="connsiteY69" fmla="*/ 203866 h 510553"/>
              <a:gd name="connsiteX70" fmla="*/ 1256966 w 1823084"/>
              <a:gd name="connsiteY70" fmla="*/ 453281 h 510553"/>
              <a:gd name="connsiteX71" fmla="*/ 1255353 w 1823084"/>
              <a:gd name="connsiteY71" fmla="*/ 469101 h 510553"/>
              <a:gd name="connsiteX72" fmla="*/ 1221469 w 1823084"/>
              <a:gd name="connsiteY72" fmla="*/ 498803 h 510553"/>
              <a:gd name="connsiteX73" fmla="*/ 1202107 w 1823084"/>
              <a:gd name="connsiteY73" fmla="*/ 497835 h 510553"/>
              <a:gd name="connsiteX74" fmla="*/ 1205657 w 1823084"/>
              <a:gd name="connsiteY74" fmla="*/ 479755 h 510553"/>
              <a:gd name="connsiteX75" fmla="*/ 1240508 w 1823084"/>
              <a:gd name="connsiteY75" fmla="*/ 450375 h 510553"/>
              <a:gd name="connsiteX76" fmla="*/ 1256966 w 1823084"/>
              <a:gd name="connsiteY76" fmla="*/ 453281 h 510553"/>
              <a:gd name="connsiteX77" fmla="*/ 185791 w 1823084"/>
              <a:gd name="connsiteY77" fmla="*/ 86011 h 510553"/>
              <a:gd name="connsiteX78" fmla="*/ 192840 w 1823084"/>
              <a:gd name="connsiteY78" fmla="*/ 94051 h 510553"/>
              <a:gd name="connsiteX79" fmla="*/ 183818 w 1823084"/>
              <a:gd name="connsiteY79" fmla="*/ 109167 h 510553"/>
              <a:gd name="connsiteX80" fmla="*/ 151919 w 1823084"/>
              <a:gd name="connsiteY80" fmla="*/ 130393 h 510553"/>
              <a:gd name="connsiteX81" fmla="*/ 134520 w 1823084"/>
              <a:gd name="connsiteY81" fmla="*/ 128142 h 510553"/>
              <a:gd name="connsiteX82" fmla="*/ 135809 w 1823084"/>
              <a:gd name="connsiteY82" fmla="*/ 112705 h 510553"/>
              <a:gd name="connsiteX83" fmla="*/ 175118 w 1823084"/>
              <a:gd name="connsiteY83" fmla="*/ 86654 h 510553"/>
              <a:gd name="connsiteX84" fmla="*/ 185791 w 1823084"/>
              <a:gd name="connsiteY84" fmla="*/ 86011 h 510553"/>
              <a:gd name="connsiteX85" fmla="*/ 940650 w 1823084"/>
              <a:gd name="connsiteY85" fmla="*/ 294993 h 510553"/>
              <a:gd name="connsiteX86" fmla="*/ 951621 w 1823084"/>
              <a:gd name="connsiteY86" fmla="*/ 309513 h 510553"/>
              <a:gd name="connsiteX87" fmla="*/ 952266 w 1823084"/>
              <a:gd name="connsiteY87" fmla="*/ 350491 h 510553"/>
              <a:gd name="connsiteX88" fmla="*/ 956784 w 1823084"/>
              <a:gd name="connsiteY88" fmla="*/ 368559 h 510553"/>
              <a:gd name="connsiteX89" fmla="*/ 954202 w 1823084"/>
              <a:gd name="connsiteY89" fmla="*/ 388887 h 510553"/>
              <a:gd name="connsiteX90" fmla="*/ 934519 w 1823084"/>
              <a:gd name="connsiteY90" fmla="*/ 379207 h 510553"/>
              <a:gd name="connsiteX91" fmla="*/ 930325 w 1823084"/>
              <a:gd name="connsiteY91" fmla="*/ 368237 h 510553"/>
              <a:gd name="connsiteX92" fmla="*/ 927098 w 1823084"/>
              <a:gd name="connsiteY92" fmla="*/ 308868 h 510553"/>
              <a:gd name="connsiteX93" fmla="*/ 940650 w 1823084"/>
              <a:gd name="connsiteY93" fmla="*/ 294993 h 510553"/>
              <a:gd name="connsiteX94" fmla="*/ 703517 w 1823084"/>
              <a:gd name="connsiteY94" fmla="*/ 168293 h 510553"/>
              <a:gd name="connsiteX95" fmla="*/ 711717 w 1823084"/>
              <a:gd name="connsiteY95" fmla="*/ 174968 h 510553"/>
              <a:gd name="connsiteX96" fmla="*/ 745481 w 1823084"/>
              <a:gd name="connsiteY96" fmla="*/ 223190 h 510553"/>
              <a:gd name="connsiteX97" fmla="*/ 740336 w 1823084"/>
              <a:gd name="connsiteY97" fmla="*/ 241961 h 510553"/>
              <a:gd name="connsiteX98" fmla="*/ 723615 w 1823084"/>
              <a:gd name="connsiteY98" fmla="*/ 234841 h 510553"/>
              <a:gd name="connsiteX99" fmla="*/ 693067 w 1823084"/>
              <a:gd name="connsiteY99" fmla="*/ 190503 h 510553"/>
              <a:gd name="connsiteX100" fmla="*/ 693388 w 1823084"/>
              <a:gd name="connsiteY100" fmla="*/ 170113 h 510553"/>
              <a:gd name="connsiteX101" fmla="*/ 703517 w 1823084"/>
              <a:gd name="connsiteY101" fmla="*/ 168293 h 510553"/>
              <a:gd name="connsiteX102" fmla="*/ 331697 w 1823084"/>
              <a:gd name="connsiteY102" fmla="*/ 44176 h 510553"/>
              <a:gd name="connsiteX103" fmla="*/ 336495 w 1823084"/>
              <a:gd name="connsiteY103" fmla="*/ 53603 h 510553"/>
              <a:gd name="connsiteX104" fmla="*/ 321982 w 1823084"/>
              <a:gd name="connsiteY104" fmla="*/ 65902 h 510553"/>
              <a:gd name="connsiteX105" fmla="*/ 270703 w 1823084"/>
              <a:gd name="connsiteY105" fmla="*/ 73670 h 510553"/>
              <a:gd name="connsiteX106" fmla="*/ 245869 w 1823084"/>
              <a:gd name="connsiteY106" fmla="*/ 80790 h 510553"/>
              <a:gd name="connsiteX107" fmla="*/ 228776 w 1823084"/>
              <a:gd name="connsiteY107" fmla="*/ 75288 h 510553"/>
              <a:gd name="connsiteX108" fmla="*/ 235549 w 1823084"/>
              <a:gd name="connsiteY108" fmla="*/ 58458 h 510553"/>
              <a:gd name="connsiteX109" fmla="*/ 257157 w 1823084"/>
              <a:gd name="connsiteY109" fmla="*/ 50043 h 510553"/>
              <a:gd name="connsiteX110" fmla="*/ 312629 w 1823084"/>
              <a:gd name="connsiteY110" fmla="*/ 41304 h 510553"/>
              <a:gd name="connsiteX111" fmla="*/ 321337 w 1823084"/>
              <a:gd name="connsiteY111" fmla="*/ 41304 h 510553"/>
              <a:gd name="connsiteX112" fmla="*/ 331697 w 1823084"/>
              <a:gd name="connsiteY112" fmla="*/ 44176 h 510553"/>
              <a:gd name="connsiteX113" fmla="*/ 1273611 w 1823084"/>
              <a:gd name="connsiteY113" fmla="*/ 332044 h 510553"/>
              <a:gd name="connsiteX114" fmla="*/ 1288493 w 1823084"/>
              <a:gd name="connsiteY114" fmla="*/ 346839 h 510553"/>
              <a:gd name="connsiteX115" fmla="*/ 1281375 w 1823084"/>
              <a:gd name="connsiteY115" fmla="*/ 408918 h 510553"/>
              <a:gd name="connsiteX116" fmla="*/ 1267464 w 1823084"/>
              <a:gd name="connsiteY116" fmla="*/ 416316 h 510553"/>
              <a:gd name="connsiteX117" fmla="*/ 1258729 w 1823084"/>
              <a:gd name="connsiteY117" fmla="*/ 402806 h 510553"/>
              <a:gd name="connsiteX118" fmla="*/ 1262935 w 1823084"/>
              <a:gd name="connsiteY118" fmla="*/ 342015 h 510553"/>
              <a:gd name="connsiteX119" fmla="*/ 1273611 w 1823084"/>
              <a:gd name="connsiteY119" fmla="*/ 332044 h 510553"/>
              <a:gd name="connsiteX120" fmla="*/ 620370 w 1823084"/>
              <a:gd name="connsiteY120" fmla="*/ 111730 h 510553"/>
              <a:gd name="connsiteX121" fmla="*/ 668069 w 1823084"/>
              <a:gd name="connsiteY121" fmla="*/ 142772 h 510553"/>
              <a:gd name="connsiteX122" fmla="*/ 664524 w 1823084"/>
              <a:gd name="connsiteY122" fmla="*/ 153766 h 510553"/>
              <a:gd name="connsiteX123" fmla="*/ 650988 w 1823084"/>
              <a:gd name="connsiteY123" fmla="*/ 155707 h 510553"/>
              <a:gd name="connsiteX124" fmla="*/ 615858 w 1823084"/>
              <a:gd name="connsiteY124" fmla="*/ 132748 h 510553"/>
              <a:gd name="connsiteX125" fmla="*/ 611023 w 1823084"/>
              <a:gd name="connsiteY125" fmla="*/ 119814 h 510553"/>
              <a:gd name="connsiteX126" fmla="*/ 620370 w 1823084"/>
              <a:gd name="connsiteY126" fmla="*/ 111730 h 510553"/>
              <a:gd name="connsiteX127" fmla="*/ 529054 w 1823084"/>
              <a:gd name="connsiteY127" fmla="*/ 75838 h 510553"/>
              <a:gd name="connsiteX128" fmla="*/ 537365 w 1823084"/>
              <a:gd name="connsiteY128" fmla="*/ 84650 h 510553"/>
              <a:gd name="connsiteX129" fmla="*/ 533814 w 1823084"/>
              <a:gd name="connsiteY129" fmla="*/ 96616 h 510553"/>
              <a:gd name="connsiteX130" fmla="*/ 500571 w 1823084"/>
              <a:gd name="connsiteY130" fmla="*/ 138334 h 510553"/>
              <a:gd name="connsiteX131" fmla="*/ 481206 w 1823084"/>
              <a:gd name="connsiteY131" fmla="*/ 145449 h 510553"/>
              <a:gd name="connsiteX132" fmla="*/ 480238 w 1823084"/>
              <a:gd name="connsiteY132" fmla="*/ 123781 h 510553"/>
              <a:gd name="connsiteX133" fmla="*/ 515418 w 1823084"/>
              <a:gd name="connsiteY133" fmla="*/ 80123 h 510553"/>
              <a:gd name="connsiteX134" fmla="*/ 529054 w 1823084"/>
              <a:gd name="connsiteY134" fmla="*/ 75838 h 510553"/>
              <a:gd name="connsiteX135" fmla="*/ 442784 w 1823084"/>
              <a:gd name="connsiteY135" fmla="*/ 43028 h 510553"/>
              <a:gd name="connsiteX136" fmla="*/ 480346 w 1823084"/>
              <a:gd name="connsiteY136" fmla="*/ 57916 h 510553"/>
              <a:gd name="connsiteX137" fmla="*/ 484841 w 1823084"/>
              <a:gd name="connsiteY137" fmla="*/ 74423 h 510553"/>
              <a:gd name="connsiteX138" fmla="*/ 470073 w 1823084"/>
              <a:gd name="connsiteY138" fmla="*/ 79602 h 510553"/>
              <a:gd name="connsiteX139" fmla="*/ 423522 w 1823084"/>
              <a:gd name="connsiteY139" fmla="*/ 64066 h 510553"/>
              <a:gd name="connsiteX140" fmla="*/ 413891 w 1823084"/>
              <a:gd name="connsiteY140" fmla="*/ 52414 h 510553"/>
              <a:gd name="connsiteX141" fmla="*/ 422880 w 1823084"/>
              <a:gd name="connsiteY141" fmla="*/ 40439 h 510553"/>
              <a:gd name="connsiteX142" fmla="*/ 442784 w 1823084"/>
              <a:gd name="connsiteY142" fmla="*/ 43028 h 510553"/>
              <a:gd name="connsiteX143" fmla="*/ 1008202 w 1823084"/>
              <a:gd name="connsiteY143" fmla="*/ 172533 h 510553"/>
              <a:gd name="connsiteX144" fmla="*/ 1008846 w 1823084"/>
              <a:gd name="connsiteY144" fmla="*/ 187378 h 510553"/>
              <a:gd name="connsiteX145" fmla="*/ 974400 w 1823084"/>
              <a:gd name="connsiteY145" fmla="*/ 234171 h 510553"/>
              <a:gd name="connsiteX146" fmla="*/ 954441 w 1823084"/>
              <a:gd name="connsiteY146" fmla="*/ 238043 h 510553"/>
              <a:gd name="connsiteX147" fmla="*/ 955084 w 1823084"/>
              <a:gd name="connsiteY147" fmla="*/ 218681 h 510553"/>
              <a:gd name="connsiteX148" fmla="*/ 982126 w 1823084"/>
              <a:gd name="connsiteY148" fmla="*/ 180601 h 510553"/>
              <a:gd name="connsiteX149" fmla="*/ 995003 w 1823084"/>
              <a:gd name="connsiteY149" fmla="*/ 169306 h 510553"/>
              <a:gd name="connsiteX150" fmla="*/ 1008202 w 1823084"/>
              <a:gd name="connsiteY150" fmla="*/ 172533 h 510553"/>
              <a:gd name="connsiteX151" fmla="*/ 1218428 w 1823084"/>
              <a:gd name="connsiteY151" fmla="*/ 211086 h 510553"/>
              <a:gd name="connsiteX152" fmla="*/ 1227824 w 1823084"/>
              <a:gd name="connsiteY152" fmla="*/ 217985 h 510553"/>
              <a:gd name="connsiteX153" fmla="*/ 1258148 w 1823084"/>
              <a:gd name="connsiteY153" fmla="*/ 263493 h 510553"/>
              <a:gd name="connsiteX154" fmla="*/ 1252341 w 1823084"/>
              <a:gd name="connsiteY154" fmla="*/ 282858 h 510553"/>
              <a:gd name="connsiteX155" fmla="*/ 1235243 w 1823084"/>
              <a:gd name="connsiteY155" fmla="*/ 274143 h 510553"/>
              <a:gd name="connsiteX156" fmla="*/ 1209113 w 1823084"/>
              <a:gd name="connsiteY156" fmla="*/ 233800 h 510553"/>
              <a:gd name="connsiteX157" fmla="*/ 1207823 w 1823084"/>
              <a:gd name="connsiteY157" fmla="*/ 214112 h 510553"/>
              <a:gd name="connsiteX158" fmla="*/ 1218428 w 1823084"/>
              <a:gd name="connsiteY158" fmla="*/ 211086 h 510553"/>
              <a:gd name="connsiteX159" fmla="*/ 625688 w 1823084"/>
              <a:gd name="connsiteY159" fmla="*/ 4810 h 510553"/>
              <a:gd name="connsiteX160" fmla="*/ 632863 w 1823084"/>
              <a:gd name="connsiteY160" fmla="*/ 13432 h 510553"/>
              <a:gd name="connsiteX161" fmla="*/ 618674 w 1823084"/>
              <a:gd name="connsiteY161" fmla="*/ 29226 h 510553"/>
              <a:gd name="connsiteX162" fmla="*/ 614482 w 1823084"/>
              <a:gd name="connsiteY162" fmla="*/ 29871 h 510553"/>
              <a:gd name="connsiteX163" fmla="*/ 584814 w 1823084"/>
              <a:gd name="connsiteY163" fmla="*/ 44376 h 510553"/>
              <a:gd name="connsiteX164" fmla="*/ 564497 w 1823084"/>
              <a:gd name="connsiteY164" fmla="*/ 44698 h 510553"/>
              <a:gd name="connsiteX165" fmla="*/ 569980 w 1823084"/>
              <a:gd name="connsiteY165" fmla="*/ 24391 h 510553"/>
              <a:gd name="connsiteX166" fmla="*/ 614159 w 1823084"/>
              <a:gd name="connsiteY166" fmla="*/ 4407 h 510553"/>
              <a:gd name="connsiteX167" fmla="*/ 625688 w 1823084"/>
              <a:gd name="connsiteY167" fmla="*/ 4810 h 510553"/>
              <a:gd name="connsiteX168" fmla="*/ 1142006 w 1823084"/>
              <a:gd name="connsiteY168" fmla="*/ 145222 h 510553"/>
              <a:gd name="connsiteX169" fmla="*/ 1177629 w 1823084"/>
              <a:gd name="connsiteY169" fmla="*/ 181841 h 510553"/>
              <a:gd name="connsiteX170" fmla="*/ 1174099 w 1823084"/>
              <a:gd name="connsiteY170" fmla="*/ 197721 h 510553"/>
              <a:gd name="connsiteX171" fmla="*/ 1159657 w 1823084"/>
              <a:gd name="connsiteY171" fmla="*/ 196748 h 510553"/>
              <a:gd name="connsiteX172" fmla="*/ 1129169 w 1823084"/>
              <a:gd name="connsiteY172" fmla="*/ 164018 h 510553"/>
              <a:gd name="connsiteX173" fmla="*/ 1127885 w 1823084"/>
              <a:gd name="connsiteY173" fmla="*/ 149435 h 510553"/>
              <a:gd name="connsiteX174" fmla="*/ 1142006 w 1823084"/>
              <a:gd name="connsiteY174" fmla="*/ 145222 h 510553"/>
              <a:gd name="connsiteX175" fmla="*/ 755240 w 1823084"/>
              <a:gd name="connsiteY175" fmla="*/ 2504 h 510553"/>
              <a:gd name="connsiteX176" fmla="*/ 768108 w 1823084"/>
              <a:gd name="connsiteY176" fmla="*/ 18622 h 510553"/>
              <a:gd name="connsiteX177" fmla="*/ 750736 w 1823084"/>
              <a:gd name="connsiteY177" fmla="*/ 27003 h 510553"/>
              <a:gd name="connsiteX178" fmla="*/ 703445 w 1823084"/>
              <a:gd name="connsiteY178" fmla="*/ 27326 h 510553"/>
              <a:gd name="connsiteX179" fmla="*/ 684464 w 1823084"/>
              <a:gd name="connsiteY179" fmla="*/ 19267 h 510553"/>
              <a:gd name="connsiteX180" fmla="*/ 697976 w 1823084"/>
              <a:gd name="connsiteY180" fmla="*/ 1859 h 510553"/>
              <a:gd name="connsiteX181" fmla="*/ 755240 w 1823084"/>
              <a:gd name="connsiteY181" fmla="*/ 2504 h 510553"/>
              <a:gd name="connsiteX182" fmla="*/ 857686 w 1823084"/>
              <a:gd name="connsiteY182" fmla="*/ 16685 h 510553"/>
              <a:gd name="connsiteX183" fmla="*/ 883844 w 1823084"/>
              <a:gd name="connsiteY183" fmla="*/ 25625 h 510553"/>
              <a:gd name="connsiteX184" fmla="*/ 889317 w 1823084"/>
              <a:gd name="connsiteY184" fmla="*/ 41660 h 510553"/>
              <a:gd name="connsiteX185" fmla="*/ 874830 w 1823084"/>
              <a:gd name="connsiteY185" fmla="*/ 47753 h 510553"/>
              <a:gd name="connsiteX186" fmla="*/ 830080 w 1823084"/>
              <a:gd name="connsiteY186" fmla="*/ 38453 h 510553"/>
              <a:gd name="connsiteX187" fmla="*/ 818812 w 1823084"/>
              <a:gd name="connsiteY187" fmla="*/ 25625 h 510553"/>
              <a:gd name="connsiteX188" fmla="*/ 831045 w 1823084"/>
              <a:gd name="connsiteY188" fmla="*/ 13759 h 510553"/>
              <a:gd name="connsiteX189" fmla="*/ 857686 w 1823084"/>
              <a:gd name="connsiteY189" fmla="*/ 16685 h 510553"/>
              <a:gd name="connsiteX190" fmla="*/ 1119415 w 1823084"/>
              <a:gd name="connsiteY190" fmla="*/ 97487 h 510553"/>
              <a:gd name="connsiteX191" fmla="*/ 1127671 w 1823084"/>
              <a:gd name="connsiteY191" fmla="*/ 105107 h 510553"/>
              <a:gd name="connsiteX192" fmla="*/ 1117361 w 1823084"/>
              <a:gd name="connsiteY192" fmla="*/ 122434 h 510553"/>
              <a:gd name="connsiteX193" fmla="*/ 1069035 w 1823084"/>
              <a:gd name="connsiteY193" fmla="*/ 142649 h 510553"/>
              <a:gd name="connsiteX194" fmla="*/ 1052282 w 1823084"/>
              <a:gd name="connsiteY194" fmla="*/ 135911 h 510553"/>
              <a:gd name="connsiteX195" fmla="*/ 1061625 w 1823084"/>
              <a:gd name="connsiteY195" fmla="*/ 118905 h 510553"/>
              <a:gd name="connsiteX196" fmla="*/ 1108018 w 1823084"/>
              <a:gd name="connsiteY196" fmla="*/ 99011 h 510553"/>
              <a:gd name="connsiteX197" fmla="*/ 1119415 w 1823084"/>
              <a:gd name="connsiteY197" fmla="*/ 97487 h 510553"/>
              <a:gd name="connsiteX198" fmla="*/ 952330 w 1823084"/>
              <a:gd name="connsiteY198" fmla="*/ 41985 h 510553"/>
              <a:gd name="connsiteX199" fmla="*/ 993211 w 1823084"/>
              <a:gd name="connsiteY199" fmla="*/ 56506 h 510553"/>
              <a:gd name="connsiteX200" fmla="*/ 1006409 w 1823084"/>
              <a:gd name="connsiteY200" fmla="*/ 69091 h 510553"/>
              <a:gd name="connsiteX201" fmla="*/ 991280 w 1823084"/>
              <a:gd name="connsiteY201" fmla="*/ 82966 h 510553"/>
              <a:gd name="connsiteX202" fmla="*/ 943639 w 1823084"/>
              <a:gd name="connsiteY202" fmla="*/ 65541 h 510553"/>
              <a:gd name="connsiteX203" fmla="*/ 932695 w 1823084"/>
              <a:gd name="connsiteY203" fmla="*/ 46503 h 510553"/>
              <a:gd name="connsiteX204" fmla="*/ 952330 w 1823084"/>
              <a:gd name="connsiteY204" fmla="*/ 41985 h 510553"/>
              <a:gd name="connsiteX205" fmla="*/ 1267469 w 1823084"/>
              <a:gd name="connsiteY205" fmla="*/ 67049 h 510553"/>
              <a:gd name="connsiteX206" fmla="*/ 1273370 w 1823084"/>
              <a:gd name="connsiteY206" fmla="*/ 77333 h 510553"/>
              <a:gd name="connsiteX207" fmla="*/ 1256556 w 1823084"/>
              <a:gd name="connsiteY207" fmla="*/ 90509 h 510553"/>
              <a:gd name="connsiteX208" fmla="*/ 1198355 w 1823084"/>
              <a:gd name="connsiteY208" fmla="*/ 100471 h 510553"/>
              <a:gd name="connsiteX209" fmla="*/ 1181218 w 1823084"/>
              <a:gd name="connsiteY209" fmla="*/ 95008 h 510553"/>
              <a:gd name="connsiteX210" fmla="*/ 1188978 w 1823084"/>
              <a:gd name="connsiteY210" fmla="*/ 78297 h 510553"/>
              <a:gd name="connsiteX211" fmla="*/ 1206115 w 1823084"/>
              <a:gd name="connsiteY211" fmla="*/ 71227 h 510553"/>
              <a:gd name="connsiteX212" fmla="*/ 1255263 w 1823084"/>
              <a:gd name="connsiteY212" fmla="*/ 65442 h 510553"/>
              <a:gd name="connsiteX213" fmla="*/ 1267469 w 1823084"/>
              <a:gd name="connsiteY213" fmla="*/ 67049 h 510553"/>
              <a:gd name="connsiteX214" fmla="*/ 1773177 w 1823084"/>
              <a:gd name="connsiteY214" fmla="*/ 212517 h 510553"/>
              <a:gd name="connsiteX215" fmla="*/ 1816943 w 1823084"/>
              <a:gd name="connsiteY215" fmla="*/ 237364 h 510553"/>
              <a:gd name="connsiteX216" fmla="*/ 1819839 w 1823084"/>
              <a:gd name="connsiteY216" fmla="*/ 256402 h 510553"/>
              <a:gd name="connsiteX217" fmla="*/ 1801818 w 1823084"/>
              <a:gd name="connsiteY217" fmla="*/ 256402 h 510553"/>
              <a:gd name="connsiteX218" fmla="*/ 1765776 w 1823084"/>
              <a:gd name="connsiteY218" fmla="*/ 235750 h 510553"/>
              <a:gd name="connsiteX219" fmla="*/ 1757731 w 1823084"/>
              <a:gd name="connsiteY219" fmla="*/ 221552 h 510553"/>
              <a:gd name="connsiteX220" fmla="*/ 1766741 w 1823084"/>
              <a:gd name="connsiteY220" fmla="*/ 211871 h 510553"/>
              <a:gd name="connsiteX221" fmla="*/ 1773177 w 1823084"/>
              <a:gd name="connsiteY221" fmla="*/ 212517 h 510553"/>
              <a:gd name="connsiteX222" fmla="*/ 1639110 w 1823084"/>
              <a:gd name="connsiteY222" fmla="*/ 151157 h 510553"/>
              <a:gd name="connsiteX223" fmla="*/ 1689108 w 1823084"/>
              <a:gd name="connsiteY223" fmla="*/ 170192 h 510553"/>
              <a:gd name="connsiteX224" fmla="*/ 1699753 w 1823084"/>
              <a:gd name="connsiteY224" fmla="*/ 189227 h 510553"/>
              <a:gd name="connsiteX225" fmla="*/ 1679431 w 1823084"/>
              <a:gd name="connsiteY225" fmla="*/ 193098 h 510553"/>
              <a:gd name="connsiteX226" fmla="*/ 1633626 w 1823084"/>
              <a:gd name="connsiteY226" fmla="*/ 175677 h 510553"/>
              <a:gd name="connsiteX227" fmla="*/ 1623626 w 1823084"/>
              <a:gd name="connsiteY227" fmla="*/ 160836 h 510553"/>
              <a:gd name="connsiteX228" fmla="*/ 1632659 w 1823084"/>
              <a:gd name="connsiteY228" fmla="*/ 149867 h 510553"/>
              <a:gd name="connsiteX229" fmla="*/ 1639110 w 1823084"/>
              <a:gd name="connsiteY229" fmla="*/ 151157 h 510553"/>
              <a:gd name="connsiteX230" fmla="*/ 1413295 w 1823084"/>
              <a:gd name="connsiteY230" fmla="*/ 75049 h 510553"/>
              <a:gd name="connsiteX231" fmla="*/ 1420719 w 1823084"/>
              <a:gd name="connsiteY231" fmla="*/ 90508 h 510553"/>
              <a:gd name="connsiteX232" fmla="*/ 1406838 w 1823084"/>
              <a:gd name="connsiteY232" fmla="*/ 97916 h 510553"/>
              <a:gd name="connsiteX233" fmla="*/ 1336466 w 1823084"/>
              <a:gd name="connsiteY233" fmla="*/ 89542 h 510553"/>
              <a:gd name="connsiteX234" fmla="*/ 1325813 w 1823084"/>
              <a:gd name="connsiteY234" fmla="*/ 77948 h 510553"/>
              <a:gd name="connsiteX235" fmla="*/ 1341630 w 1823084"/>
              <a:gd name="connsiteY235" fmla="*/ 64743 h 510553"/>
              <a:gd name="connsiteX236" fmla="*/ 1413295 w 1823084"/>
              <a:gd name="connsiteY236" fmla="*/ 75049 h 510553"/>
              <a:gd name="connsiteX237" fmla="*/ 1553466 w 1823084"/>
              <a:gd name="connsiteY237" fmla="*/ 119210 h 510553"/>
              <a:gd name="connsiteX238" fmla="*/ 1566675 w 1823084"/>
              <a:gd name="connsiteY238" fmla="*/ 127969 h 510553"/>
              <a:gd name="connsiteX239" fmla="*/ 1553466 w 1823084"/>
              <a:gd name="connsiteY239" fmla="*/ 145812 h 510553"/>
              <a:gd name="connsiteX240" fmla="*/ 1495476 w 1823084"/>
              <a:gd name="connsiteY240" fmla="*/ 127645 h 510553"/>
              <a:gd name="connsiteX241" fmla="*/ 1483234 w 1823084"/>
              <a:gd name="connsiteY241" fmla="*/ 108829 h 510553"/>
              <a:gd name="connsiteX242" fmla="*/ 1503853 w 1823084"/>
              <a:gd name="connsiteY242" fmla="*/ 103638 h 510553"/>
              <a:gd name="connsiteX243" fmla="*/ 1553466 w 1823084"/>
              <a:gd name="connsiteY243" fmla="*/ 119210 h 510553"/>
            </a:gdLst>
            <a:ahLst/>
            <a:cxnLst/>
            <a:rect l="l" t="t" r="r" b="b"/>
            <a:pathLst>
              <a:path w="1823084" h="510553">
                <a:moveTo>
                  <a:pt x="43906" y="282083"/>
                </a:moveTo>
                <a:cubicBezTo>
                  <a:pt x="51314" y="287589"/>
                  <a:pt x="50347" y="294390"/>
                  <a:pt x="45516" y="301515"/>
                </a:cubicBezTo>
                <a:cubicBezTo>
                  <a:pt x="35210" y="317061"/>
                  <a:pt x="29413" y="334551"/>
                  <a:pt x="25548" y="352688"/>
                </a:cubicBezTo>
                <a:cubicBezTo>
                  <a:pt x="23938" y="359489"/>
                  <a:pt x="22649" y="366291"/>
                  <a:pt x="13309" y="368882"/>
                </a:cubicBezTo>
                <a:cubicBezTo>
                  <a:pt x="4936" y="369530"/>
                  <a:pt x="-861" y="364347"/>
                  <a:pt x="105" y="354955"/>
                </a:cubicBezTo>
                <a:cubicBezTo>
                  <a:pt x="3325" y="330664"/>
                  <a:pt x="11055" y="307669"/>
                  <a:pt x="24904" y="287265"/>
                </a:cubicBezTo>
                <a:cubicBezTo>
                  <a:pt x="29413" y="280787"/>
                  <a:pt x="36176" y="276901"/>
                  <a:pt x="43906" y="282083"/>
                </a:cubicBezTo>
                <a:close/>
                <a:moveTo>
                  <a:pt x="530745" y="428343"/>
                </a:moveTo>
                <a:cubicBezTo>
                  <a:pt x="548811" y="435110"/>
                  <a:pt x="567200" y="441877"/>
                  <a:pt x="584943" y="449611"/>
                </a:cubicBezTo>
                <a:cubicBezTo>
                  <a:pt x="592363" y="452512"/>
                  <a:pt x="596879" y="459601"/>
                  <a:pt x="593330" y="467335"/>
                </a:cubicBezTo>
                <a:cubicBezTo>
                  <a:pt x="590104" y="475392"/>
                  <a:pt x="582362" y="475392"/>
                  <a:pt x="574942" y="472169"/>
                </a:cubicBezTo>
                <a:cubicBezTo>
                  <a:pt x="557844" y="465402"/>
                  <a:pt x="540423" y="458957"/>
                  <a:pt x="523325" y="452189"/>
                </a:cubicBezTo>
                <a:cubicBezTo>
                  <a:pt x="517518" y="449611"/>
                  <a:pt x="513324" y="445744"/>
                  <a:pt x="513647" y="438977"/>
                </a:cubicBezTo>
                <a:cubicBezTo>
                  <a:pt x="513969" y="433176"/>
                  <a:pt x="517196" y="430276"/>
                  <a:pt x="522035" y="428020"/>
                </a:cubicBezTo>
                <a:cubicBezTo>
                  <a:pt x="524938" y="428020"/>
                  <a:pt x="528164" y="427376"/>
                  <a:pt x="530745" y="428343"/>
                </a:cubicBezTo>
                <a:close/>
                <a:moveTo>
                  <a:pt x="454133" y="337828"/>
                </a:moveTo>
                <a:cubicBezTo>
                  <a:pt x="457016" y="339159"/>
                  <a:pt x="459372" y="341740"/>
                  <a:pt x="460834" y="345451"/>
                </a:cubicBezTo>
                <a:cubicBezTo>
                  <a:pt x="466681" y="360939"/>
                  <a:pt x="471879" y="376750"/>
                  <a:pt x="477402" y="392238"/>
                </a:cubicBezTo>
                <a:cubicBezTo>
                  <a:pt x="479676" y="398691"/>
                  <a:pt x="477727" y="404176"/>
                  <a:pt x="471554" y="407080"/>
                </a:cubicBezTo>
                <a:cubicBezTo>
                  <a:pt x="465057" y="409984"/>
                  <a:pt x="458884" y="408048"/>
                  <a:pt x="455636" y="401595"/>
                </a:cubicBezTo>
                <a:cubicBezTo>
                  <a:pt x="451088" y="392238"/>
                  <a:pt x="448164" y="382558"/>
                  <a:pt x="444265" y="372877"/>
                </a:cubicBezTo>
                <a:cubicBezTo>
                  <a:pt x="444590" y="372878"/>
                  <a:pt x="444590" y="372878"/>
                  <a:pt x="444915" y="372877"/>
                </a:cubicBezTo>
                <a:cubicBezTo>
                  <a:pt x="442316" y="366424"/>
                  <a:pt x="439717" y="359971"/>
                  <a:pt x="437768" y="353517"/>
                </a:cubicBezTo>
                <a:cubicBezTo>
                  <a:pt x="435819" y="346741"/>
                  <a:pt x="437118" y="340288"/>
                  <a:pt x="444265" y="337707"/>
                </a:cubicBezTo>
                <a:cubicBezTo>
                  <a:pt x="447839" y="336416"/>
                  <a:pt x="451250" y="336497"/>
                  <a:pt x="454133" y="337828"/>
                </a:cubicBezTo>
                <a:close/>
                <a:moveTo>
                  <a:pt x="728582" y="426094"/>
                </a:moveTo>
                <a:cubicBezTo>
                  <a:pt x="731807" y="426896"/>
                  <a:pt x="734467" y="429063"/>
                  <a:pt x="736079" y="433397"/>
                </a:cubicBezTo>
                <a:cubicBezTo>
                  <a:pt x="738658" y="441101"/>
                  <a:pt x="734789" y="447521"/>
                  <a:pt x="728018" y="449769"/>
                </a:cubicBezTo>
                <a:cubicBezTo>
                  <a:pt x="709317" y="456510"/>
                  <a:pt x="691583" y="464856"/>
                  <a:pt x="673849" y="473523"/>
                </a:cubicBezTo>
                <a:cubicBezTo>
                  <a:pt x="666432" y="475771"/>
                  <a:pt x="659984" y="474807"/>
                  <a:pt x="656437" y="467424"/>
                </a:cubicBezTo>
                <a:cubicBezTo>
                  <a:pt x="653212" y="460683"/>
                  <a:pt x="656114" y="454905"/>
                  <a:pt x="662563" y="451695"/>
                </a:cubicBezTo>
                <a:cubicBezTo>
                  <a:pt x="680620" y="442385"/>
                  <a:pt x="698354" y="433076"/>
                  <a:pt x="717700" y="426977"/>
                </a:cubicBezTo>
                <a:cubicBezTo>
                  <a:pt x="721569" y="425853"/>
                  <a:pt x="725358" y="425291"/>
                  <a:pt x="728582" y="426094"/>
                </a:cubicBezTo>
                <a:close/>
                <a:moveTo>
                  <a:pt x="94443" y="167199"/>
                </a:moveTo>
                <a:cubicBezTo>
                  <a:pt x="98990" y="167642"/>
                  <a:pt x="102692" y="170622"/>
                  <a:pt x="103979" y="175776"/>
                </a:cubicBezTo>
                <a:cubicBezTo>
                  <a:pt x="104623" y="180931"/>
                  <a:pt x="103013" y="185119"/>
                  <a:pt x="99795" y="188985"/>
                </a:cubicBezTo>
                <a:cubicBezTo>
                  <a:pt x="85954" y="204771"/>
                  <a:pt x="74044" y="221524"/>
                  <a:pt x="63744" y="239565"/>
                </a:cubicBezTo>
                <a:cubicBezTo>
                  <a:pt x="58916" y="247619"/>
                  <a:pt x="52800" y="255351"/>
                  <a:pt x="43144" y="249552"/>
                </a:cubicBezTo>
                <a:cubicBezTo>
                  <a:pt x="33166" y="243753"/>
                  <a:pt x="37672" y="234733"/>
                  <a:pt x="42178" y="226678"/>
                </a:cubicBezTo>
                <a:cubicBezTo>
                  <a:pt x="53122" y="207993"/>
                  <a:pt x="65032" y="189630"/>
                  <a:pt x="79838" y="173843"/>
                </a:cubicBezTo>
                <a:cubicBezTo>
                  <a:pt x="84506" y="168850"/>
                  <a:pt x="89897" y="166756"/>
                  <a:pt x="94443" y="167199"/>
                </a:cubicBezTo>
                <a:close/>
                <a:moveTo>
                  <a:pt x="1140821" y="486437"/>
                </a:moveTo>
                <a:cubicBezTo>
                  <a:pt x="1146627" y="486759"/>
                  <a:pt x="1150174" y="490939"/>
                  <a:pt x="1150819" y="497370"/>
                </a:cubicBezTo>
                <a:cubicBezTo>
                  <a:pt x="1151142" y="504443"/>
                  <a:pt x="1146949" y="507659"/>
                  <a:pt x="1139209" y="510553"/>
                </a:cubicBezTo>
                <a:cubicBezTo>
                  <a:pt x="1113408" y="509588"/>
                  <a:pt x="1085994" y="508623"/>
                  <a:pt x="1059548" y="500263"/>
                </a:cubicBezTo>
                <a:cubicBezTo>
                  <a:pt x="1053097" y="498334"/>
                  <a:pt x="1050195" y="492868"/>
                  <a:pt x="1051808" y="486437"/>
                </a:cubicBezTo>
                <a:cubicBezTo>
                  <a:pt x="1053420" y="479685"/>
                  <a:pt x="1058903" y="476148"/>
                  <a:pt x="1064708" y="477434"/>
                </a:cubicBezTo>
                <a:cubicBezTo>
                  <a:pt x="1090187" y="481936"/>
                  <a:pt x="1115343" y="484829"/>
                  <a:pt x="1140821" y="486437"/>
                </a:cubicBezTo>
                <a:close/>
                <a:moveTo>
                  <a:pt x="968137" y="420184"/>
                </a:moveTo>
                <a:cubicBezTo>
                  <a:pt x="984649" y="427931"/>
                  <a:pt x="997600" y="441166"/>
                  <a:pt x="1008608" y="453110"/>
                </a:cubicBezTo>
                <a:cubicBezTo>
                  <a:pt x="1010550" y="460211"/>
                  <a:pt x="1010874" y="465376"/>
                  <a:pt x="1006665" y="468604"/>
                </a:cubicBezTo>
                <a:cubicBezTo>
                  <a:pt x="1002456" y="471832"/>
                  <a:pt x="997276" y="473123"/>
                  <a:pt x="993067" y="469895"/>
                </a:cubicBezTo>
                <a:cubicBezTo>
                  <a:pt x="980440" y="459889"/>
                  <a:pt x="968137" y="449559"/>
                  <a:pt x="956157" y="439229"/>
                </a:cubicBezTo>
                <a:cubicBezTo>
                  <a:pt x="952272" y="435679"/>
                  <a:pt x="952272" y="430514"/>
                  <a:pt x="954538" y="425672"/>
                </a:cubicBezTo>
                <a:cubicBezTo>
                  <a:pt x="957452" y="420184"/>
                  <a:pt x="963280" y="417925"/>
                  <a:pt x="968137" y="420184"/>
                </a:cubicBezTo>
                <a:close/>
                <a:moveTo>
                  <a:pt x="769445" y="309423"/>
                </a:moveTo>
                <a:cubicBezTo>
                  <a:pt x="772326" y="312166"/>
                  <a:pt x="774517" y="316120"/>
                  <a:pt x="776627" y="320315"/>
                </a:cubicBezTo>
                <a:cubicBezTo>
                  <a:pt x="777601" y="338389"/>
                  <a:pt x="775653" y="356786"/>
                  <a:pt x="769810" y="374214"/>
                </a:cubicBezTo>
                <a:cubicBezTo>
                  <a:pt x="767538" y="380992"/>
                  <a:pt x="761695" y="383896"/>
                  <a:pt x="754553" y="381960"/>
                </a:cubicBezTo>
                <a:cubicBezTo>
                  <a:pt x="747087" y="380024"/>
                  <a:pt x="745464" y="374214"/>
                  <a:pt x="746762" y="367114"/>
                </a:cubicBezTo>
                <a:cubicBezTo>
                  <a:pt x="749684" y="350976"/>
                  <a:pt x="754553" y="335162"/>
                  <a:pt x="749035" y="318379"/>
                </a:cubicBezTo>
                <a:cubicBezTo>
                  <a:pt x="746762" y="311924"/>
                  <a:pt x="751632" y="306437"/>
                  <a:pt x="758124" y="305792"/>
                </a:cubicBezTo>
                <a:cubicBezTo>
                  <a:pt x="762993" y="305146"/>
                  <a:pt x="766564" y="306679"/>
                  <a:pt x="769445" y="309423"/>
                </a:cubicBezTo>
                <a:close/>
                <a:moveTo>
                  <a:pt x="464523" y="203866"/>
                </a:moveTo>
                <a:cubicBezTo>
                  <a:pt x="471632" y="206448"/>
                  <a:pt x="473248" y="213223"/>
                  <a:pt x="470986" y="219676"/>
                </a:cubicBezTo>
                <a:cubicBezTo>
                  <a:pt x="464846" y="237744"/>
                  <a:pt x="462261" y="256458"/>
                  <a:pt x="459999" y="275494"/>
                </a:cubicBezTo>
                <a:cubicBezTo>
                  <a:pt x="459030" y="282592"/>
                  <a:pt x="454829" y="287109"/>
                  <a:pt x="447396" y="287109"/>
                </a:cubicBezTo>
                <a:cubicBezTo>
                  <a:pt x="440287" y="287109"/>
                  <a:pt x="437702" y="281624"/>
                  <a:pt x="435440" y="275171"/>
                </a:cubicBezTo>
                <a:cubicBezTo>
                  <a:pt x="436733" y="253232"/>
                  <a:pt x="439318" y="230969"/>
                  <a:pt x="448689" y="210319"/>
                </a:cubicBezTo>
                <a:cubicBezTo>
                  <a:pt x="451597" y="204189"/>
                  <a:pt x="457737" y="201285"/>
                  <a:pt x="464523" y="203866"/>
                </a:cubicBezTo>
                <a:close/>
                <a:moveTo>
                  <a:pt x="1256966" y="453281"/>
                </a:moveTo>
                <a:cubicBezTo>
                  <a:pt x="1261161" y="458769"/>
                  <a:pt x="1260193" y="464904"/>
                  <a:pt x="1255353" y="469101"/>
                </a:cubicBezTo>
                <a:cubicBezTo>
                  <a:pt x="1244381" y="479432"/>
                  <a:pt x="1233409" y="489440"/>
                  <a:pt x="1221469" y="498803"/>
                </a:cubicBezTo>
                <a:cubicBezTo>
                  <a:pt x="1215660" y="503646"/>
                  <a:pt x="1207916" y="505260"/>
                  <a:pt x="1202107" y="497835"/>
                </a:cubicBezTo>
                <a:cubicBezTo>
                  <a:pt x="1197266" y="491055"/>
                  <a:pt x="1200171" y="484598"/>
                  <a:pt x="1205657" y="479755"/>
                </a:cubicBezTo>
                <a:cubicBezTo>
                  <a:pt x="1217596" y="469101"/>
                  <a:pt x="1228246" y="456832"/>
                  <a:pt x="1240508" y="450375"/>
                </a:cubicBezTo>
                <a:cubicBezTo>
                  <a:pt x="1248253" y="447792"/>
                  <a:pt x="1253417" y="448438"/>
                  <a:pt x="1256966" y="453281"/>
                </a:cubicBezTo>
                <a:close/>
                <a:moveTo>
                  <a:pt x="185791" y="86011"/>
                </a:moveTo>
                <a:cubicBezTo>
                  <a:pt x="188893" y="87056"/>
                  <a:pt x="191390" y="89548"/>
                  <a:pt x="192840" y="94051"/>
                </a:cubicBezTo>
                <a:cubicBezTo>
                  <a:pt x="195740" y="102091"/>
                  <a:pt x="190906" y="106594"/>
                  <a:pt x="183818" y="109167"/>
                </a:cubicBezTo>
                <a:cubicBezTo>
                  <a:pt x="170607" y="114313"/>
                  <a:pt x="160941" y="125247"/>
                  <a:pt x="151919" y="130393"/>
                </a:cubicBezTo>
                <a:cubicBezTo>
                  <a:pt x="143220" y="133609"/>
                  <a:pt x="138387" y="133288"/>
                  <a:pt x="134520" y="128142"/>
                </a:cubicBezTo>
                <a:cubicBezTo>
                  <a:pt x="130332" y="122674"/>
                  <a:pt x="131298" y="117207"/>
                  <a:pt x="135809" y="112705"/>
                </a:cubicBezTo>
                <a:cubicBezTo>
                  <a:pt x="147409" y="101448"/>
                  <a:pt x="159652" y="91800"/>
                  <a:pt x="175118" y="86654"/>
                </a:cubicBezTo>
                <a:cubicBezTo>
                  <a:pt x="178985" y="85368"/>
                  <a:pt x="182690" y="84966"/>
                  <a:pt x="185791" y="86011"/>
                </a:cubicBezTo>
                <a:close/>
                <a:moveTo>
                  <a:pt x="940650" y="294993"/>
                </a:moveTo>
                <a:cubicBezTo>
                  <a:pt x="950007" y="295316"/>
                  <a:pt x="951298" y="302414"/>
                  <a:pt x="951621" y="309513"/>
                </a:cubicBezTo>
                <a:cubicBezTo>
                  <a:pt x="951944" y="323065"/>
                  <a:pt x="951943" y="336616"/>
                  <a:pt x="952266" y="350491"/>
                </a:cubicBezTo>
                <a:cubicBezTo>
                  <a:pt x="952589" y="356944"/>
                  <a:pt x="953557" y="363074"/>
                  <a:pt x="956784" y="368559"/>
                </a:cubicBezTo>
                <a:cubicBezTo>
                  <a:pt x="961301" y="376303"/>
                  <a:pt x="963237" y="384047"/>
                  <a:pt x="954202" y="388887"/>
                </a:cubicBezTo>
                <a:cubicBezTo>
                  <a:pt x="944845" y="393727"/>
                  <a:pt x="939037" y="387274"/>
                  <a:pt x="934519" y="379207"/>
                </a:cubicBezTo>
                <a:cubicBezTo>
                  <a:pt x="932583" y="375335"/>
                  <a:pt x="931292" y="371141"/>
                  <a:pt x="930325" y="368237"/>
                </a:cubicBezTo>
                <a:cubicBezTo>
                  <a:pt x="925807" y="347587"/>
                  <a:pt x="926130" y="328227"/>
                  <a:pt x="927098" y="308868"/>
                </a:cubicBezTo>
                <a:cubicBezTo>
                  <a:pt x="927743" y="300479"/>
                  <a:pt x="931615" y="294671"/>
                  <a:pt x="940650" y="294993"/>
                </a:cubicBezTo>
                <a:close/>
                <a:moveTo>
                  <a:pt x="703517" y="168293"/>
                </a:moveTo>
                <a:cubicBezTo>
                  <a:pt x="706572" y="169466"/>
                  <a:pt x="709306" y="172055"/>
                  <a:pt x="711717" y="174968"/>
                </a:cubicBezTo>
                <a:cubicBezTo>
                  <a:pt x="724580" y="190179"/>
                  <a:pt x="736477" y="206361"/>
                  <a:pt x="745481" y="223190"/>
                </a:cubicBezTo>
                <a:cubicBezTo>
                  <a:pt x="747732" y="231281"/>
                  <a:pt x="747411" y="238401"/>
                  <a:pt x="740336" y="241961"/>
                </a:cubicBezTo>
                <a:cubicBezTo>
                  <a:pt x="732940" y="245521"/>
                  <a:pt x="727474" y="241637"/>
                  <a:pt x="723615" y="234841"/>
                </a:cubicBezTo>
                <a:cubicBezTo>
                  <a:pt x="714933" y="219306"/>
                  <a:pt x="704000" y="204743"/>
                  <a:pt x="693067" y="190503"/>
                </a:cubicBezTo>
                <a:cubicBezTo>
                  <a:pt x="687600" y="183706"/>
                  <a:pt x="685349" y="176263"/>
                  <a:pt x="693388" y="170113"/>
                </a:cubicBezTo>
                <a:cubicBezTo>
                  <a:pt x="697086" y="167363"/>
                  <a:pt x="700463" y="167120"/>
                  <a:pt x="703517" y="168293"/>
                </a:cubicBezTo>
                <a:close/>
                <a:moveTo>
                  <a:pt x="331697" y="44176"/>
                </a:moveTo>
                <a:cubicBezTo>
                  <a:pt x="334479" y="46078"/>
                  <a:pt x="336334" y="49072"/>
                  <a:pt x="336495" y="53603"/>
                </a:cubicBezTo>
                <a:cubicBezTo>
                  <a:pt x="337140" y="62989"/>
                  <a:pt x="329722" y="65578"/>
                  <a:pt x="321982" y="65902"/>
                </a:cubicBezTo>
                <a:cubicBezTo>
                  <a:pt x="304566" y="67197"/>
                  <a:pt x="287796" y="70433"/>
                  <a:pt x="270703" y="73670"/>
                </a:cubicBezTo>
                <a:cubicBezTo>
                  <a:pt x="262317" y="75288"/>
                  <a:pt x="253932" y="77230"/>
                  <a:pt x="245869" y="80790"/>
                </a:cubicBezTo>
                <a:cubicBezTo>
                  <a:pt x="238774" y="83703"/>
                  <a:pt x="232324" y="82732"/>
                  <a:pt x="228776" y="75288"/>
                </a:cubicBezTo>
                <a:cubicBezTo>
                  <a:pt x="225229" y="67520"/>
                  <a:pt x="228776" y="61694"/>
                  <a:pt x="235549" y="58458"/>
                </a:cubicBezTo>
                <a:cubicBezTo>
                  <a:pt x="242644" y="55221"/>
                  <a:pt x="249739" y="52955"/>
                  <a:pt x="257157" y="50043"/>
                </a:cubicBezTo>
                <a:cubicBezTo>
                  <a:pt x="275540" y="46159"/>
                  <a:pt x="293923" y="43569"/>
                  <a:pt x="312629" y="41304"/>
                </a:cubicBezTo>
                <a:cubicBezTo>
                  <a:pt x="315532" y="40980"/>
                  <a:pt x="318434" y="40980"/>
                  <a:pt x="321337" y="41304"/>
                </a:cubicBezTo>
                <a:cubicBezTo>
                  <a:pt x="325207" y="41466"/>
                  <a:pt x="328916" y="42275"/>
                  <a:pt x="331697" y="44176"/>
                </a:cubicBezTo>
                <a:close/>
                <a:moveTo>
                  <a:pt x="1273611" y="332044"/>
                </a:moveTo>
                <a:cubicBezTo>
                  <a:pt x="1281699" y="331722"/>
                  <a:pt x="1285581" y="337512"/>
                  <a:pt x="1288493" y="346839"/>
                </a:cubicBezTo>
                <a:cubicBezTo>
                  <a:pt x="1289140" y="366138"/>
                  <a:pt x="1288493" y="388011"/>
                  <a:pt x="1281375" y="408918"/>
                </a:cubicBezTo>
                <a:cubicBezTo>
                  <a:pt x="1279434" y="414707"/>
                  <a:pt x="1274258" y="417924"/>
                  <a:pt x="1267464" y="416316"/>
                </a:cubicBezTo>
                <a:cubicBezTo>
                  <a:pt x="1260347" y="414386"/>
                  <a:pt x="1257759" y="408918"/>
                  <a:pt x="1258729" y="402806"/>
                </a:cubicBezTo>
                <a:cubicBezTo>
                  <a:pt x="1261964" y="382864"/>
                  <a:pt x="1265199" y="362600"/>
                  <a:pt x="1262935" y="342015"/>
                </a:cubicBezTo>
                <a:cubicBezTo>
                  <a:pt x="1262611" y="336225"/>
                  <a:pt x="1267464" y="332365"/>
                  <a:pt x="1273611" y="332044"/>
                </a:cubicBezTo>
                <a:close/>
                <a:moveTo>
                  <a:pt x="620370" y="111730"/>
                </a:moveTo>
                <a:cubicBezTo>
                  <a:pt x="631328" y="109790"/>
                  <a:pt x="664846" y="130808"/>
                  <a:pt x="668069" y="142772"/>
                </a:cubicBezTo>
                <a:cubicBezTo>
                  <a:pt x="668714" y="146329"/>
                  <a:pt x="668069" y="150856"/>
                  <a:pt x="664524" y="153766"/>
                </a:cubicBezTo>
                <a:cubicBezTo>
                  <a:pt x="660657" y="157323"/>
                  <a:pt x="655500" y="158940"/>
                  <a:pt x="650988" y="155707"/>
                </a:cubicBezTo>
                <a:cubicBezTo>
                  <a:pt x="640030" y="146976"/>
                  <a:pt x="627782" y="140185"/>
                  <a:pt x="615858" y="132748"/>
                </a:cubicBezTo>
                <a:cubicBezTo>
                  <a:pt x="611345" y="130161"/>
                  <a:pt x="609734" y="124988"/>
                  <a:pt x="611023" y="119814"/>
                </a:cubicBezTo>
                <a:cubicBezTo>
                  <a:pt x="612312" y="115287"/>
                  <a:pt x="615858" y="112700"/>
                  <a:pt x="620370" y="111730"/>
                </a:cubicBezTo>
                <a:close/>
                <a:moveTo>
                  <a:pt x="529054" y="75838"/>
                </a:moveTo>
                <a:cubicBezTo>
                  <a:pt x="533088" y="76727"/>
                  <a:pt x="536235" y="79799"/>
                  <a:pt x="537365" y="84650"/>
                </a:cubicBezTo>
                <a:cubicBezTo>
                  <a:pt x="538656" y="89501"/>
                  <a:pt x="537042" y="93382"/>
                  <a:pt x="533814" y="96616"/>
                </a:cubicBezTo>
                <a:cubicBezTo>
                  <a:pt x="520259" y="108582"/>
                  <a:pt x="510576" y="123458"/>
                  <a:pt x="500571" y="138334"/>
                </a:cubicBezTo>
                <a:cubicBezTo>
                  <a:pt x="495730" y="145449"/>
                  <a:pt x="489275" y="150623"/>
                  <a:pt x="481206" y="145449"/>
                </a:cubicBezTo>
                <a:cubicBezTo>
                  <a:pt x="472492" y="139628"/>
                  <a:pt x="475074" y="131219"/>
                  <a:pt x="480238" y="123781"/>
                </a:cubicBezTo>
                <a:cubicBezTo>
                  <a:pt x="490566" y="107935"/>
                  <a:pt x="500248" y="91765"/>
                  <a:pt x="515418" y="80123"/>
                </a:cubicBezTo>
                <a:cubicBezTo>
                  <a:pt x="520098" y="76242"/>
                  <a:pt x="525019" y="74948"/>
                  <a:pt x="529054" y="75838"/>
                </a:cubicBezTo>
                <a:close/>
                <a:moveTo>
                  <a:pt x="442784" y="43028"/>
                </a:moveTo>
                <a:cubicBezTo>
                  <a:pt x="455626" y="46588"/>
                  <a:pt x="468789" y="50472"/>
                  <a:pt x="480346" y="57916"/>
                </a:cubicBezTo>
                <a:cubicBezTo>
                  <a:pt x="486125" y="61800"/>
                  <a:pt x="488372" y="67950"/>
                  <a:pt x="484841" y="74423"/>
                </a:cubicBezTo>
                <a:cubicBezTo>
                  <a:pt x="481630" y="80573"/>
                  <a:pt x="475851" y="82191"/>
                  <a:pt x="470073" y="79602"/>
                </a:cubicBezTo>
                <a:cubicBezTo>
                  <a:pt x="454663" y="73128"/>
                  <a:pt x="439574" y="67626"/>
                  <a:pt x="423522" y="64066"/>
                </a:cubicBezTo>
                <a:cubicBezTo>
                  <a:pt x="418064" y="62771"/>
                  <a:pt x="413891" y="58887"/>
                  <a:pt x="413891" y="52414"/>
                </a:cubicBezTo>
                <a:cubicBezTo>
                  <a:pt x="413891" y="46265"/>
                  <a:pt x="417743" y="43028"/>
                  <a:pt x="422880" y="40439"/>
                </a:cubicBezTo>
                <a:cubicBezTo>
                  <a:pt x="429622" y="39468"/>
                  <a:pt x="436364" y="41086"/>
                  <a:pt x="442784" y="43028"/>
                </a:cubicBezTo>
                <a:close/>
                <a:moveTo>
                  <a:pt x="1008202" y="172533"/>
                </a:moveTo>
                <a:cubicBezTo>
                  <a:pt x="1011743" y="177051"/>
                  <a:pt x="1012387" y="182537"/>
                  <a:pt x="1008846" y="187378"/>
                </a:cubicBezTo>
                <a:cubicBezTo>
                  <a:pt x="997257" y="203191"/>
                  <a:pt x="986311" y="219003"/>
                  <a:pt x="974400" y="234171"/>
                </a:cubicBezTo>
                <a:cubicBezTo>
                  <a:pt x="969249" y="240625"/>
                  <a:pt x="962167" y="245143"/>
                  <a:pt x="954441" y="238043"/>
                </a:cubicBezTo>
                <a:cubicBezTo>
                  <a:pt x="947358" y="231912"/>
                  <a:pt x="950578" y="225135"/>
                  <a:pt x="955084" y="218681"/>
                </a:cubicBezTo>
                <a:cubicBezTo>
                  <a:pt x="964098" y="206095"/>
                  <a:pt x="972790" y="193186"/>
                  <a:pt x="982126" y="180601"/>
                </a:cubicBezTo>
                <a:cubicBezTo>
                  <a:pt x="985345" y="176083"/>
                  <a:pt x="988887" y="171242"/>
                  <a:pt x="995003" y="169306"/>
                </a:cubicBezTo>
                <a:cubicBezTo>
                  <a:pt x="999832" y="168015"/>
                  <a:pt x="1004661" y="168015"/>
                  <a:pt x="1008202" y="172533"/>
                </a:cubicBezTo>
                <a:close/>
                <a:moveTo>
                  <a:pt x="1218428" y="211086"/>
                </a:moveTo>
                <a:cubicBezTo>
                  <a:pt x="1221775" y="212095"/>
                  <a:pt x="1224920" y="214758"/>
                  <a:pt x="1227824" y="217985"/>
                </a:cubicBezTo>
                <a:cubicBezTo>
                  <a:pt x="1240082" y="231541"/>
                  <a:pt x="1249760" y="247355"/>
                  <a:pt x="1258148" y="263493"/>
                </a:cubicBezTo>
                <a:cubicBezTo>
                  <a:pt x="1259761" y="271561"/>
                  <a:pt x="1260406" y="278985"/>
                  <a:pt x="1252341" y="282858"/>
                </a:cubicBezTo>
                <a:cubicBezTo>
                  <a:pt x="1243631" y="286730"/>
                  <a:pt x="1238470" y="281244"/>
                  <a:pt x="1235243" y="274143"/>
                </a:cubicBezTo>
                <a:cubicBezTo>
                  <a:pt x="1228469" y="259297"/>
                  <a:pt x="1219114" y="246387"/>
                  <a:pt x="1209113" y="233800"/>
                </a:cubicBezTo>
                <a:cubicBezTo>
                  <a:pt x="1203951" y="227668"/>
                  <a:pt x="1201048" y="220567"/>
                  <a:pt x="1207823" y="214112"/>
                </a:cubicBezTo>
                <a:cubicBezTo>
                  <a:pt x="1211532" y="210723"/>
                  <a:pt x="1215081" y="210078"/>
                  <a:pt x="1218428" y="211086"/>
                </a:cubicBezTo>
                <a:close/>
                <a:moveTo>
                  <a:pt x="625688" y="4810"/>
                </a:moveTo>
                <a:cubicBezTo>
                  <a:pt x="629074" y="6099"/>
                  <a:pt x="631734" y="8758"/>
                  <a:pt x="632863" y="13432"/>
                </a:cubicBezTo>
                <a:cubicBezTo>
                  <a:pt x="635443" y="24069"/>
                  <a:pt x="628026" y="27937"/>
                  <a:pt x="618674" y="29226"/>
                </a:cubicBezTo>
                <a:cubicBezTo>
                  <a:pt x="617384" y="29226"/>
                  <a:pt x="615772" y="29871"/>
                  <a:pt x="614482" y="29871"/>
                </a:cubicBezTo>
                <a:cubicBezTo>
                  <a:pt x="603840" y="33417"/>
                  <a:pt x="593521" y="36962"/>
                  <a:pt x="584814" y="44376"/>
                </a:cubicBezTo>
                <a:cubicBezTo>
                  <a:pt x="578364" y="49533"/>
                  <a:pt x="570625" y="53079"/>
                  <a:pt x="564497" y="44698"/>
                </a:cubicBezTo>
                <a:cubicBezTo>
                  <a:pt x="558693" y="36640"/>
                  <a:pt x="563530" y="29871"/>
                  <a:pt x="569980" y="24391"/>
                </a:cubicBezTo>
                <a:cubicBezTo>
                  <a:pt x="582879" y="13754"/>
                  <a:pt x="598035" y="7630"/>
                  <a:pt x="614159" y="4407"/>
                </a:cubicBezTo>
                <a:cubicBezTo>
                  <a:pt x="618190" y="3601"/>
                  <a:pt x="622302" y="3520"/>
                  <a:pt x="625688" y="4810"/>
                </a:cubicBezTo>
                <a:close/>
                <a:moveTo>
                  <a:pt x="1142006" y="145222"/>
                </a:moveTo>
                <a:cubicBezTo>
                  <a:pt x="1158052" y="153648"/>
                  <a:pt x="1168964" y="167906"/>
                  <a:pt x="1177629" y="181841"/>
                </a:cubicBezTo>
                <a:cubicBezTo>
                  <a:pt x="1179875" y="189295"/>
                  <a:pt x="1178912" y="194156"/>
                  <a:pt x="1174099" y="197721"/>
                </a:cubicBezTo>
                <a:cubicBezTo>
                  <a:pt x="1169285" y="201285"/>
                  <a:pt x="1163508" y="200961"/>
                  <a:pt x="1159657" y="196748"/>
                </a:cubicBezTo>
                <a:cubicBezTo>
                  <a:pt x="1150029" y="185082"/>
                  <a:pt x="1140080" y="174064"/>
                  <a:pt x="1129169" y="164018"/>
                </a:cubicBezTo>
                <a:cubicBezTo>
                  <a:pt x="1124676" y="159805"/>
                  <a:pt x="1124676" y="154296"/>
                  <a:pt x="1127885" y="149435"/>
                </a:cubicBezTo>
                <a:cubicBezTo>
                  <a:pt x="1131415" y="144250"/>
                  <a:pt x="1136871" y="142305"/>
                  <a:pt x="1142006" y="145222"/>
                </a:cubicBezTo>
                <a:close/>
                <a:moveTo>
                  <a:pt x="755240" y="2504"/>
                </a:moveTo>
                <a:cubicBezTo>
                  <a:pt x="763604" y="4116"/>
                  <a:pt x="770039" y="8951"/>
                  <a:pt x="768108" y="18622"/>
                </a:cubicBezTo>
                <a:cubicBezTo>
                  <a:pt x="765856" y="27326"/>
                  <a:pt x="758779" y="27971"/>
                  <a:pt x="750736" y="27003"/>
                </a:cubicBezTo>
                <a:cubicBezTo>
                  <a:pt x="734972" y="24747"/>
                  <a:pt x="719208" y="24102"/>
                  <a:pt x="703445" y="27326"/>
                </a:cubicBezTo>
                <a:cubicBezTo>
                  <a:pt x="695080" y="28615"/>
                  <a:pt x="687359" y="29260"/>
                  <a:pt x="684464" y="19267"/>
                </a:cubicBezTo>
                <a:cubicBezTo>
                  <a:pt x="681569" y="8629"/>
                  <a:pt x="690255" y="5083"/>
                  <a:pt x="697976" y="1859"/>
                </a:cubicBezTo>
                <a:cubicBezTo>
                  <a:pt x="716957" y="-75"/>
                  <a:pt x="736259" y="-1364"/>
                  <a:pt x="755240" y="2504"/>
                </a:cubicBezTo>
                <a:close/>
                <a:moveTo>
                  <a:pt x="857686" y="16685"/>
                </a:moveTo>
                <a:cubicBezTo>
                  <a:pt x="866620" y="18489"/>
                  <a:pt x="875474" y="21296"/>
                  <a:pt x="883844" y="25625"/>
                </a:cubicBezTo>
                <a:cubicBezTo>
                  <a:pt x="889961" y="28832"/>
                  <a:pt x="892537" y="34925"/>
                  <a:pt x="889317" y="41660"/>
                </a:cubicBezTo>
                <a:cubicBezTo>
                  <a:pt x="886420" y="48394"/>
                  <a:pt x="880625" y="49677"/>
                  <a:pt x="874830" y="47753"/>
                </a:cubicBezTo>
                <a:cubicBezTo>
                  <a:pt x="860342" y="42943"/>
                  <a:pt x="845533" y="39415"/>
                  <a:pt x="830080" y="38453"/>
                </a:cubicBezTo>
                <a:cubicBezTo>
                  <a:pt x="822675" y="37811"/>
                  <a:pt x="818812" y="33001"/>
                  <a:pt x="818812" y="25625"/>
                </a:cubicBezTo>
                <a:cubicBezTo>
                  <a:pt x="818812" y="18569"/>
                  <a:pt x="823963" y="16325"/>
                  <a:pt x="831045" y="13759"/>
                </a:cubicBezTo>
                <a:cubicBezTo>
                  <a:pt x="839738" y="14080"/>
                  <a:pt x="848752" y="14881"/>
                  <a:pt x="857686" y="16685"/>
                </a:cubicBezTo>
                <a:close/>
                <a:moveTo>
                  <a:pt x="1119415" y="97487"/>
                </a:moveTo>
                <a:cubicBezTo>
                  <a:pt x="1122919" y="98289"/>
                  <a:pt x="1125899" y="100615"/>
                  <a:pt x="1127671" y="105107"/>
                </a:cubicBezTo>
                <a:cubicBezTo>
                  <a:pt x="1131859" y="114733"/>
                  <a:pt x="1125093" y="119225"/>
                  <a:pt x="1117361" y="122434"/>
                </a:cubicBezTo>
                <a:cubicBezTo>
                  <a:pt x="1101897" y="128852"/>
                  <a:pt x="1086110" y="135269"/>
                  <a:pt x="1069035" y="142649"/>
                </a:cubicBezTo>
                <a:cubicBezTo>
                  <a:pt x="1063236" y="144253"/>
                  <a:pt x="1055826" y="144574"/>
                  <a:pt x="1052282" y="135911"/>
                </a:cubicBezTo>
                <a:cubicBezTo>
                  <a:pt x="1049060" y="127247"/>
                  <a:pt x="1054215" y="122113"/>
                  <a:pt x="1061625" y="118905"/>
                </a:cubicBezTo>
                <a:cubicBezTo>
                  <a:pt x="1077089" y="112166"/>
                  <a:pt x="1092554" y="105428"/>
                  <a:pt x="1108018" y="99011"/>
                </a:cubicBezTo>
                <a:cubicBezTo>
                  <a:pt x="1111884" y="97406"/>
                  <a:pt x="1115911" y="96684"/>
                  <a:pt x="1119415" y="97487"/>
                </a:cubicBezTo>
                <a:close/>
                <a:moveTo>
                  <a:pt x="952330" y="41985"/>
                </a:moveTo>
                <a:cubicBezTo>
                  <a:pt x="965850" y="47148"/>
                  <a:pt x="979691" y="51343"/>
                  <a:pt x="993211" y="56506"/>
                </a:cubicBezTo>
                <a:cubicBezTo>
                  <a:pt x="999327" y="58765"/>
                  <a:pt x="1004799" y="61992"/>
                  <a:pt x="1006409" y="69091"/>
                </a:cubicBezTo>
                <a:cubicBezTo>
                  <a:pt x="1008984" y="79094"/>
                  <a:pt x="1000936" y="87484"/>
                  <a:pt x="991280" y="82966"/>
                </a:cubicBezTo>
                <a:cubicBezTo>
                  <a:pt x="975829" y="75867"/>
                  <a:pt x="959734" y="71350"/>
                  <a:pt x="943639" y="65541"/>
                </a:cubicBezTo>
                <a:cubicBezTo>
                  <a:pt x="935270" y="62314"/>
                  <a:pt x="928832" y="56506"/>
                  <a:pt x="932695" y="46503"/>
                </a:cubicBezTo>
                <a:cubicBezTo>
                  <a:pt x="936557" y="36822"/>
                  <a:pt x="944605" y="39081"/>
                  <a:pt x="952330" y="41985"/>
                </a:cubicBezTo>
                <a:close/>
                <a:moveTo>
                  <a:pt x="1267469" y="67049"/>
                </a:moveTo>
                <a:cubicBezTo>
                  <a:pt x="1270864" y="68736"/>
                  <a:pt x="1273208" y="71870"/>
                  <a:pt x="1273370" y="77333"/>
                </a:cubicBezTo>
                <a:cubicBezTo>
                  <a:pt x="1274016" y="87938"/>
                  <a:pt x="1265610" y="89545"/>
                  <a:pt x="1256556" y="90509"/>
                </a:cubicBezTo>
                <a:cubicBezTo>
                  <a:pt x="1236833" y="92116"/>
                  <a:pt x="1217109" y="92758"/>
                  <a:pt x="1198355" y="100471"/>
                </a:cubicBezTo>
                <a:cubicBezTo>
                  <a:pt x="1191242" y="103364"/>
                  <a:pt x="1184775" y="103042"/>
                  <a:pt x="1181218" y="95008"/>
                </a:cubicBezTo>
                <a:cubicBezTo>
                  <a:pt x="1177985" y="86974"/>
                  <a:pt x="1182511" y="81511"/>
                  <a:pt x="1188978" y="78297"/>
                </a:cubicBezTo>
                <a:cubicBezTo>
                  <a:pt x="1194152" y="75083"/>
                  <a:pt x="1200295" y="73476"/>
                  <a:pt x="1206115" y="71227"/>
                </a:cubicBezTo>
                <a:cubicBezTo>
                  <a:pt x="1222606" y="67692"/>
                  <a:pt x="1238773" y="66406"/>
                  <a:pt x="1255263" y="65442"/>
                </a:cubicBezTo>
                <a:cubicBezTo>
                  <a:pt x="1259628" y="65121"/>
                  <a:pt x="1264074" y="65362"/>
                  <a:pt x="1267469" y="67049"/>
                </a:cubicBezTo>
                <a:close/>
                <a:moveTo>
                  <a:pt x="1773177" y="212517"/>
                </a:moveTo>
                <a:cubicBezTo>
                  <a:pt x="1788946" y="218648"/>
                  <a:pt x="1804071" y="225747"/>
                  <a:pt x="1816943" y="237364"/>
                </a:cubicBezTo>
                <a:cubicBezTo>
                  <a:pt x="1823057" y="242850"/>
                  <a:pt x="1825632" y="249626"/>
                  <a:pt x="1819839" y="256402"/>
                </a:cubicBezTo>
                <a:cubicBezTo>
                  <a:pt x="1814690" y="262533"/>
                  <a:pt x="1807932" y="261565"/>
                  <a:pt x="1801818" y="256402"/>
                </a:cubicBezTo>
                <a:cubicBezTo>
                  <a:pt x="1790877" y="247367"/>
                  <a:pt x="1778005" y="242204"/>
                  <a:pt x="1765776" y="235750"/>
                </a:cubicBezTo>
                <a:cubicBezTo>
                  <a:pt x="1760305" y="232846"/>
                  <a:pt x="1756444" y="228329"/>
                  <a:pt x="1757731" y="221552"/>
                </a:cubicBezTo>
                <a:cubicBezTo>
                  <a:pt x="1758696" y="216712"/>
                  <a:pt x="1761914" y="213808"/>
                  <a:pt x="1766741" y="211871"/>
                </a:cubicBezTo>
                <a:cubicBezTo>
                  <a:pt x="1768350" y="212194"/>
                  <a:pt x="1770925" y="211872"/>
                  <a:pt x="1773177" y="212517"/>
                </a:cubicBezTo>
                <a:close/>
                <a:moveTo>
                  <a:pt x="1639110" y="151157"/>
                </a:moveTo>
                <a:cubicBezTo>
                  <a:pt x="1655883" y="157287"/>
                  <a:pt x="1672657" y="163417"/>
                  <a:pt x="1689108" y="170192"/>
                </a:cubicBezTo>
                <a:cubicBezTo>
                  <a:pt x="1697495" y="173418"/>
                  <a:pt x="1704269" y="179225"/>
                  <a:pt x="1699753" y="189227"/>
                </a:cubicBezTo>
                <a:cubicBezTo>
                  <a:pt x="1695559" y="198261"/>
                  <a:pt x="1687173" y="196002"/>
                  <a:pt x="1679431" y="193098"/>
                </a:cubicBezTo>
                <a:cubicBezTo>
                  <a:pt x="1664270" y="187291"/>
                  <a:pt x="1648787" y="181806"/>
                  <a:pt x="1633626" y="175677"/>
                </a:cubicBezTo>
                <a:cubicBezTo>
                  <a:pt x="1627497" y="173096"/>
                  <a:pt x="1622981" y="168256"/>
                  <a:pt x="1623626" y="160836"/>
                </a:cubicBezTo>
                <a:cubicBezTo>
                  <a:pt x="1623949" y="155351"/>
                  <a:pt x="1627175" y="152125"/>
                  <a:pt x="1632659" y="149867"/>
                </a:cubicBezTo>
                <a:cubicBezTo>
                  <a:pt x="1634272" y="150189"/>
                  <a:pt x="1636852" y="150189"/>
                  <a:pt x="1639110" y="151157"/>
                </a:cubicBezTo>
                <a:close/>
                <a:moveTo>
                  <a:pt x="1413295" y="75049"/>
                </a:moveTo>
                <a:cubicBezTo>
                  <a:pt x="1419750" y="77304"/>
                  <a:pt x="1422979" y="83423"/>
                  <a:pt x="1420719" y="90508"/>
                </a:cubicBezTo>
                <a:cubicBezTo>
                  <a:pt x="1418459" y="97272"/>
                  <a:pt x="1412971" y="99204"/>
                  <a:pt x="1406838" y="97916"/>
                </a:cubicBezTo>
                <a:cubicBezTo>
                  <a:pt x="1383596" y="94051"/>
                  <a:pt x="1360353" y="88898"/>
                  <a:pt x="1336466" y="89542"/>
                </a:cubicBezTo>
                <a:cubicBezTo>
                  <a:pt x="1329686" y="89864"/>
                  <a:pt x="1325813" y="84711"/>
                  <a:pt x="1325813" y="77948"/>
                </a:cubicBezTo>
                <a:cubicBezTo>
                  <a:pt x="1325813" y="70541"/>
                  <a:pt x="1330978" y="67320"/>
                  <a:pt x="1341630" y="64743"/>
                </a:cubicBezTo>
                <a:cubicBezTo>
                  <a:pt x="1363259" y="64421"/>
                  <a:pt x="1388761" y="67642"/>
                  <a:pt x="1413295" y="75049"/>
                </a:cubicBezTo>
                <a:close/>
                <a:moveTo>
                  <a:pt x="1553466" y="119210"/>
                </a:moveTo>
                <a:cubicBezTo>
                  <a:pt x="1559588" y="121157"/>
                  <a:pt x="1565387" y="123752"/>
                  <a:pt x="1566675" y="127969"/>
                </a:cubicBezTo>
                <a:cubicBezTo>
                  <a:pt x="1571185" y="140621"/>
                  <a:pt x="1563776" y="148732"/>
                  <a:pt x="1553466" y="145812"/>
                </a:cubicBezTo>
                <a:cubicBezTo>
                  <a:pt x="1534136" y="140297"/>
                  <a:pt x="1514484" y="134133"/>
                  <a:pt x="1495476" y="127645"/>
                </a:cubicBezTo>
                <a:cubicBezTo>
                  <a:pt x="1487422" y="124725"/>
                  <a:pt x="1479691" y="118886"/>
                  <a:pt x="1483234" y="108829"/>
                </a:cubicBezTo>
                <a:cubicBezTo>
                  <a:pt x="1486778" y="98448"/>
                  <a:pt x="1495154" y="100719"/>
                  <a:pt x="1503853" y="103638"/>
                </a:cubicBezTo>
                <a:cubicBezTo>
                  <a:pt x="1520284" y="109478"/>
                  <a:pt x="1537036" y="114020"/>
                  <a:pt x="1553466" y="119210"/>
                </a:cubicBezTo>
                <a:close/>
              </a:path>
            </a:pathLst>
          </a:custGeom>
          <a:solidFill>
            <a:schemeClr val="tx1">
              <a:lumMod val="75000"/>
              <a:lumOff val="2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4" name="标题 1"/>
          <p:cNvSpPr txBox="1"/>
          <p:nvPr/>
        </p:nvSpPr>
        <p:spPr>
          <a:xfrm>
            <a:off x="6149974" y="1633788"/>
            <a:ext cx="5636028" cy="3734137"/>
          </a:xfrm>
          <a:prstGeom prst="roundRect">
            <a:avLst>
              <a:gd name="adj" fmla="val 7215"/>
            </a:avLst>
          </a:prstGeom>
          <a:solidFill>
            <a:schemeClr val="accent1">
              <a:lumMod val="75000"/>
            </a:schemeClr>
          </a:solidFill>
          <a:ln w="25400" cap="sq">
            <a:solidFill>
              <a:schemeClr val="accent1">
                <a:lumMod val="75000"/>
              </a:schemeClr>
            </a:solidFill>
            <a:miter/>
          </a:ln>
          <a:effectLst/>
        </p:spPr>
        <p:txBody>
          <a:bodyPr vert="horz" wrap="square" lIns="182880" tIns="91440" rIns="182880" bIns="91440" rtlCol="0" anchor="ctr"/>
          <a:lstStyle/>
          <a:p>
            <a:pPr algn="ctr">
              <a:lnSpc>
                <a:spcPct val="110000"/>
              </a:lnSpc>
            </a:pPr>
            <a:endParaRPr kumimoji="1" lang="zh-CN" altLang="en-US"/>
          </a:p>
        </p:txBody>
      </p:sp>
      <p:sp>
        <p:nvSpPr>
          <p:cNvPr id="15" name="标题 1"/>
          <p:cNvSpPr txBox="1"/>
          <p:nvPr/>
        </p:nvSpPr>
        <p:spPr>
          <a:xfrm>
            <a:off x="6117226" y="1516322"/>
            <a:ext cx="5525127" cy="3707890"/>
          </a:xfrm>
          <a:prstGeom prst="roundRect">
            <a:avLst>
              <a:gd name="adj" fmla="val 7867"/>
            </a:avLst>
          </a:prstGeom>
          <a:solidFill>
            <a:schemeClr val="bg1"/>
          </a:solidFill>
          <a:ln w="25400" cap="sq">
            <a:solidFill>
              <a:schemeClr val="accent1">
                <a:lumMod val="75000"/>
                <a:alpha val="100000"/>
              </a:schemeClr>
            </a:solidFill>
            <a:miter/>
          </a:ln>
          <a:effectLst/>
        </p:spPr>
        <p:txBody>
          <a:bodyPr vert="horz" wrap="square" lIns="182880" tIns="91440" rIns="182880" bIns="91440" rtlCol="0" anchor="ctr"/>
          <a:lstStyle/>
          <a:p>
            <a:pPr algn="ctr">
              <a:lnSpc>
                <a:spcPct val="110000"/>
              </a:lnSpc>
            </a:pPr>
            <a:endParaRPr kumimoji="1" lang="zh-CN" altLang="en-US"/>
          </a:p>
        </p:txBody>
      </p:sp>
      <p:sp>
        <p:nvSpPr>
          <p:cNvPr id="16" name="标题 1"/>
          <p:cNvSpPr txBox="1"/>
          <p:nvPr/>
        </p:nvSpPr>
        <p:spPr>
          <a:xfrm>
            <a:off x="6274641" y="3230521"/>
            <a:ext cx="5207078" cy="1420490"/>
          </a:xfrm>
          <a:prstGeom prst="rect">
            <a:avLst/>
          </a:prstGeom>
          <a:noFill/>
          <a:ln>
            <a:noFill/>
          </a:ln>
          <a:effectLst/>
        </p:spPr>
        <p:txBody>
          <a:bodyPr vert="horz" wrap="square" lIns="0" tIns="0" rIns="0" bIns="0" rtlCol="0" anchor="ctr"/>
          <a:lstStyle/>
          <a:p>
            <a:pPr algn="ctr">
              <a:lnSpc>
                <a:spcPct val="120000"/>
              </a:lnSpc>
            </a:pPr>
            <a:r>
              <a:rPr kumimoji="1" lang="en-US" altLang="zh-CN" sz="4000" b="1">
                <a:ln w="12700">
                  <a:noFill/>
                </a:ln>
                <a:solidFill>
                  <a:srgbClr val="262626">
                    <a:alpha val="100000"/>
                  </a:srgbClr>
                </a:solidFill>
                <a:latin typeface="微软雅黑" charset="0"/>
                <a:ea typeface="微软雅黑" charset="0"/>
                <a:cs typeface="Source Han Sans CN Bold" panose="020B0800000000000000" charset="-122"/>
              </a:rPr>
              <a:t>功能展示</a:t>
            </a:r>
          </a:p>
        </p:txBody>
      </p:sp>
      <p:sp>
        <p:nvSpPr>
          <p:cNvPr id="18" name="标题 1"/>
          <p:cNvSpPr txBox="1"/>
          <p:nvPr/>
        </p:nvSpPr>
        <p:spPr>
          <a:xfrm>
            <a:off x="7144704" y="2684118"/>
            <a:ext cx="3466948" cy="357876"/>
          </a:xfrm>
          <a:prstGeom prst="trapezoid">
            <a:avLst>
              <a:gd name="adj" fmla="val 188982"/>
            </a:avLst>
          </a:prstGeom>
          <a:gradFill>
            <a:gsLst>
              <a:gs pos="44000">
                <a:schemeClr val="accent1">
                  <a:alpha val="0"/>
                </a:schemeClr>
              </a:gs>
              <a:gs pos="88000">
                <a:schemeClr val="accent1">
                  <a:lumMod val="40000"/>
                  <a:lumOff val="60000"/>
                  <a:alpha val="100000"/>
                </a:schemeClr>
              </a:gs>
            </a:gsLst>
            <a:lin ang="5400000" scaled="0"/>
          </a:gradFill>
          <a:ln w="12700" cap="sq">
            <a:gradFill>
              <a:gsLst>
                <a:gs pos="38000">
                  <a:schemeClr val="accent1">
                    <a:lumMod val="45000"/>
                    <a:lumOff val="55000"/>
                    <a:alpha val="0"/>
                  </a:schemeClr>
                </a:gs>
                <a:gs pos="100000">
                  <a:schemeClr val="accent1">
                    <a:lumMod val="75000"/>
                    <a:alpha val="10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600">
            <a:off x="7860923" y="-300723"/>
            <a:ext cx="2034510" cy="3369507"/>
          </a:xfrm>
          <a:prstGeom prst="rect">
            <a:avLst/>
          </a:prstGeom>
          <a:noFill/>
          <a:ln>
            <a:noFill/>
          </a:ln>
          <a:effectLst/>
        </p:spPr>
        <p:txBody>
          <a:bodyPr vert="horz" wrap="square" lIns="0" tIns="0" rIns="0" bIns="0" rtlCol="0" anchor="b"/>
          <a:lstStyle/>
          <a:p>
            <a:pPr algn="ctr">
              <a:lnSpc>
                <a:spcPct val="110000"/>
              </a:lnSpc>
            </a:pPr>
            <a:r>
              <a:rPr kumimoji="1" lang="en-US" altLang="zh-CN" sz="10000">
                <a:ln w="19050">
                  <a:noFill/>
                </a:ln>
                <a:solidFill>
                  <a:srgbClr val="1122CC">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21" name="标题 1"/>
          <p:cNvSpPr txBox="1"/>
          <p:nvPr/>
        </p:nvSpPr>
        <p:spPr>
          <a:xfrm>
            <a:off x="0" y="5506970"/>
            <a:ext cx="12192000" cy="1351030"/>
          </a:xfrm>
          <a:custGeom>
            <a:avLst/>
            <a:gdLst>
              <a:gd name="connsiteX0" fmla="*/ 12192000 w 12192000"/>
              <a:gd name="connsiteY0" fmla="*/ 0 h 1194186"/>
              <a:gd name="connsiteX1" fmla="*/ 12192000 w 12192000"/>
              <a:gd name="connsiteY1" fmla="*/ 1194186 h 1194186"/>
              <a:gd name="connsiteX2" fmla="*/ 0 w 12192000"/>
              <a:gd name="connsiteY2" fmla="*/ 1194186 h 1194186"/>
              <a:gd name="connsiteX3" fmla="*/ 0 w 12192000"/>
              <a:gd name="connsiteY3" fmla="*/ 303290 h 1194186"/>
              <a:gd name="connsiteX4" fmla="*/ 258907 w 12192000"/>
              <a:gd name="connsiteY4" fmla="*/ 350641 h 1194186"/>
              <a:gd name="connsiteX5" fmla="*/ 5371148 w 12192000"/>
              <a:gd name="connsiteY5" fmla="*/ 769129 h 1194186"/>
              <a:gd name="connsiteX6" fmla="*/ 11817194 w 12192000"/>
              <a:gd name="connsiteY6" fmla="*/ 89043 h 1194186"/>
            </a:gdLst>
            <a:ahLst/>
            <a:cxnLst/>
            <a:rect l="l" t="t" r="r" b="b"/>
            <a:pathLst>
              <a:path w="12192000" h="1194186">
                <a:moveTo>
                  <a:pt x="12192000" y="0"/>
                </a:moveTo>
                <a:lnTo>
                  <a:pt x="12192000" y="1194186"/>
                </a:lnTo>
                <a:lnTo>
                  <a:pt x="0" y="1194186"/>
                </a:lnTo>
                <a:lnTo>
                  <a:pt x="0" y="303290"/>
                </a:lnTo>
                <a:lnTo>
                  <a:pt x="258907" y="350641"/>
                </a:lnTo>
                <a:cubicBezTo>
                  <a:pt x="1852985" y="621376"/>
                  <a:pt x="3574867" y="769129"/>
                  <a:pt x="5371148" y="769129"/>
                </a:cubicBezTo>
                <a:cubicBezTo>
                  <a:pt x="7680650" y="769129"/>
                  <a:pt x="9867168" y="524884"/>
                  <a:pt x="11817194" y="8904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0" y="5663814"/>
            <a:ext cx="12192000" cy="1194186"/>
          </a:xfrm>
          <a:custGeom>
            <a:avLst/>
            <a:gdLst>
              <a:gd name="connsiteX0" fmla="*/ 12192000 w 12192000"/>
              <a:gd name="connsiteY0" fmla="*/ 0 h 1194186"/>
              <a:gd name="connsiteX1" fmla="*/ 12192000 w 12192000"/>
              <a:gd name="connsiteY1" fmla="*/ 1194186 h 1194186"/>
              <a:gd name="connsiteX2" fmla="*/ 0 w 12192000"/>
              <a:gd name="connsiteY2" fmla="*/ 1194186 h 1194186"/>
              <a:gd name="connsiteX3" fmla="*/ 0 w 12192000"/>
              <a:gd name="connsiteY3" fmla="*/ 303290 h 1194186"/>
              <a:gd name="connsiteX4" fmla="*/ 258907 w 12192000"/>
              <a:gd name="connsiteY4" fmla="*/ 350641 h 1194186"/>
              <a:gd name="connsiteX5" fmla="*/ 5371148 w 12192000"/>
              <a:gd name="connsiteY5" fmla="*/ 769129 h 1194186"/>
              <a:gd name="connsiteX6" fmla="*/ 11817194 w 12192000"/>
              <a:gd name="connsiteY6" fmla="*/ 89043 h 1194186"/>
            </a:gdLst>
            <a:ahLst/>
            <a:cxnLst/>
            <a:rect l="l" t="t" r="r" b="b"/>
            <a:pathLst>
              <a:path w="12192000" h="1194186">
                <a:moveTo>
                  <a:pt x="12192000" y="0"/>
                </a:moveTo>
                <a:lnTo>
                  <a:pt x="12192000" y="1194186"/>
                </a:lnTo>
                <a:lnTo>
                  <a:pt x="0" y="1194186"/>
                </a:lnTo>
                <a:lnTo>
                  <a:pt x="0" y="303290"/>
                </a:lnTo>
                <a:lnTo>
                  <a:pt x="258907" y="350641"/>
                </a:lnTo>
                <a:cubicBezTo>
                  <a:pt x="1852985" y="621376"/>
                  <a:pt x="3574867" y="769129"/>
                  <a:pt x="5371148" y="769129"/>
                </a:cubicBezTo>
                <a:cubicBezTo>
                  <a:pt x="7680650" y="769129"/>
                  <a:pt x="9867168" y="524884"/>
                  <a:pt x="11817194" y="89043"/>
                </a:cubicBezTo>
                <a:close/>
              </a:path>
            </a:pathLst>
          </a:cu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0800000" flipH="1" flipV="1">
            <a:off x="1021027"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0800000" flipH="1" flipV="1">
            <a:off x="824309"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solidFill>
            <a:schemeClr val="accent1">
              <a:lumMod val="20000"/>
              <a:lumOff val="80000"/>
            </a:schemeClr>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H="1" flipV="1">
            <a:off x="627594"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395721" y="6549842"/>
            <a:ext cx="1710137" cy="17101"/>
          </a:xfrm>
          <a:prstGeom prst="roundRect">
            <a:avLst>
              <a:gd name="adj" fmla="val 41835"/>
            </a:avLst>
          </a:prstGeom>
          <a:gradFill>
            <a:gsLst>
              <a:gs pos="0">
                <a:schemeClr val="accent1">
                  <a:lumMod val="20000"/>
                  <a:lumOff val="8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10800000" flipV="1">
            <a:off x="11069185" y="6534309"/>
            <a:ext cx="108000" cy="108000"/>
          </a:xfrm>
          <a:prstGeom prst="ellipse">
            <a:avLst/>
          </a:pr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0800000" flipV="1">
            <a:off x="11265903" y="6534309"/>
            <a:ext cx="108000" cy="108000"/>
          </a:xfrm>
          <a:prstGeom prst="ellipse">
            <a:avLst/>
          </a:prstGeom>
          <a:solidFill>
            <a:schemeClr val="accent1">
              <a:lumMod val="20000"/>
              <a:lumOff val="80000"/>
            </a:schemeClr>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10800000" flipV="1">
            <a:off x="11462618" y="6534309"/>
            <a:ext cx="108000" cy="108000"/>
          </a:xfrm>
          <a:prstGeom prst="ellipse">
            <a:avLst/>
          </a:pr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flipH="1">
            <a:off x="9092353" y="6549841"/>
            <a:ext cx="1710137" cy="17101"/>
          </a:xfrm>
          <a:prstGeom prst="roundRect">
            <a:avLst>
              <a:gd name="adj" fmla="val 41835"/>
            </a:avLst>
          </a:prstGeom>
          <a:gradFill>
            <a:gsLst>
              <a:gs pos="0">
                <a:schemeClr val="accent1">
                  <a:lumMod val="20000"/>
                  <a:lumOff val="8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2321997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6EC60-667E-0797-CEDC-9514A0F9C0FA}"/>
            </a:ext>
          </a:extLst>
        </p:cNvPr>
        <p:cNvGrpSpPr/>
        <p:nvPr/>
      </p:nvGrpSpPr>
      <p:grpSpPr>
        <a:xfrm>
          <a:off x="0" y="0"/>
          <a:ext cx="0" cy="0"/>
          <a:chOff x="0" y="0"/>
          <a:chExt cx="0" cy="0"/>
        </a:xfrm>
      </p:grpSpPr>
      <p:pic>
        <p:nvPicPr>
          <p:cNvPr id="2" name="图片">
            <a:extLst>
              <a:ext uri="{FF2B5EF4-FFF2-40B4-BE49-F238E27FC236}">
                <a16:creationId xmlns:a16="http://schemas.microsoft.com/office/drawing/2014/main" id="{3C76244F-276A-F36C-CA54-385A9E2BFBCC}"/>
              </a:ext>
            </a:extLst>
          </p:cNvPr>
          <p:cNvPicPr>
            <a:picLocks noChangeAspect="1"/>
          </p:cNvPicPr>
          <p:nvPr/>
        </p:nvPicPr>
        <p:blipFill>
          <a:blip r:embed="rId4">
            <a:alphaModFix/>
          </a:blip>
          <a:srcRect l="93" b="56287"/>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3" name="标题 1">
            <a:extLst>
              <a:ext uri="{FF2B5EF4-FFF2-40B4-BE49-F238E27FC236}">
                <a16:creationId xmlns:a16="http://schemas.microsoft.com/office/drawing/2014/main" id="{C6C2E575-1460-3567-CBD5-E2A8D2E01D1A}"/>
              </a:ext>
            </a:extLst>
          </p:cNvPr>
          <p:cNvSpPr txBox="1"/>
          <p:nvPr/>
        </p:nvSpPr>
        <p:spPr>
          <a:xfrm>
            <a:off x="0" y="0"/>
            <a:ext cx="12191999" cy="6858000"/>
          </a:xfrm>
          <a:prstGeom prst="rect">
            <a:avLst/>
          </a:prstGeom>
          <a:solidFill>
            <a:schemeClr val="bg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3A2FEF53-1740-E540-6CB0-C1EAF9EE9771}"/>
              </a:ext>
            </a:extLst>
          </p:cNvPr>
          <p:cNvSpPr txBox="1"/>
          <p:nvPr/>
        </p:nvSpPr>
        <p:spPr>
          <a:xfrm>
            <a:off x="-22412" y="5826078"/>
            <a:ext cx="12248030" cy="1031922"/>
          </a:xfrm>
          <a:custGeom>
            <a:avLst/>
            <a:gdLst>
              <a:gd name="connsiteX0" fmla="*/ 0 w 12191999"/>
              <a:gd name="connsiteY0" fmla="*/ 0 h 1031906"/>
              <a:gd name="connsiteX1" fmla="*/ 97612 w 12191999"/>
              <a:gd name="connsiteY1" fmla="*/ 51085 h 1031906"/>
              <a:gd name="connsiteX2" fmla="*/ 6108700 w 12191999"/>
              <a:gd name="connsiteY2" fmla="*/ 925606 h 1031906"/>
              <a:gd name="connsiteX3" fmla="*/ 12119789 w 12191999"/>
              <a:gd name="connsiteY3" fmla="*/ 51085 h 1031906"/>
              <a:gd name="connsiteX4" fmla="*/ 12191999 w 12191999"/>
              <a:gd name="connsiteY4" fmla="*/ 13293 h 1031906"/>
              <a:gd name="connsiteX5" fmla="*/ 12191999 w 12191999"/>
              <a:gd name="connsiteY5" fmla="*/ 1031906 h 1031906"/>
              <a:gd name="connsiteX6" fmla="*/ 0 w 12191999"/>
              <a:gd name="connsiteY6" fmla="*/ 1031906 h 1031906"/>
            </a:gdLst>
            <a:ahLst/>
            <a:cxnLst/>
            <a:rect l="l" t="t" r="r" b="b"/>
            <a:pathLst>
              <a:path w="12191999" h="1031906">
                <a:moveTo>
                  <a:pt x="0" y="0"/>
                </a:moveTo>
                <a:lnTo>
                  <a:pt x="97612" y="51085"/>
                </a:lnTo>
                <a:cubicBezTo>
                  <a:pt x="1195312" y="569402"/>
                  <a:pt x="3474728" y="925606"/>
                  <a:pt x="6108700" y="925606"/>
                </a:cubicBezTo>
                <a:cubicBezTo>
                  <a:pt x="8742672" y="925606"/>
                  <a:pt x="11022088" y="569402"/>
                  <a:pt x="12119789" y="51085"/>
                </a:cubicBezTo>
                <a:lnTo>
                  <a:pt x="12191999" y="13293"/>
                </a:lnTo>
                <a:lnTo>
                  <a:pt x="12191999" y="1031906"/>
                </a:lnTo>
                <a:lnTo>
                  <a:pt x="0" y="1031906"/>
                </a:lnTo>
                <a:close/>
              </a:path>
            </a:pathLst>
          </a:custGeom>
          <a:solidFill>
            <a:schemeClr val="accent1"/>
          </a:solidFill>
          <a:ln w="254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5" name="标题 1">
            <a:extLst>
              <a:ext uri="{FF2B5EF4-FFF2-40B4-BE49-F238E27FC236}">
                <a16:creationId xmlns:a16="http://schemas.microsoft.com/office/drawing/2014/main" id="{F6DA87ED-93D4-DA55-90E9-448F12721299}"/>
              </a:ext>
            </a:extLst>
          </p:cNvPr>
          <p:cNvSpPr txBox="1"/>
          <p:nvPr/>
        </p:nvSpPr>
        <p:spPr>
          <a:xfrm>
            <a:off x="882079" y="112662"/>
            <a:ext cx="1808182" cy="473885"/>
          </a:xfrm>
          <a:prstGeom prst="rect">
            <a:avLst/>
          </a:prstGeom>
          <a:noFill/>
          <a:ln>
            <a:noFill/>
          </a:ln>
        </p:spPr>
        <p:txBody>
          <a:bodyPr vert="horz" wrap="square" lIns="0" tIns="0" rIns="0" bIns="0" rtlCol="0" anchor="ctr"/>
          <a:lstStyle/>
          <a:p>
            <a:pPr algn="l">
              <a:lnSpc>
                <a:spcPct val="110000"/>
              </a:lnSpc>
            </a:pPr>
            <a:r>
              <a:rPr kumimoji="1" lang="zh-CN" altLang="en-US" sz="32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功能演示</a:t>
            </a:r>
            <a:endParaRPr kumimoji="1" lang="zh-CN" altLang="en-US" b="1"/>
          </a:p>
        </p:txBody>
      </p:sp>
      <p:sp>
        <p:nvSpPr>
          <p:cNvPr id="16" name="标题 1">
            <a:extLst>
              <a:ext uri="{FF2B5EF4-FFF2-40B4-BE49-F238E27FC236}">
                <a16:creationId xmlns:a16="http://schemas.microsoft.com/office/drawing/2014/main" id="{B0E7A129-F19A-14D6-2A90-3AF0A3CA1DF0}"/>
              </a:ext>
            </a:extLst>
          </p:cNvPr>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Essay-Eval-功能演示">
            <a:hlinkClick r:id="" action="ppaction://media"/>
            <a:extLst>
              <a:ext uri="{FF2B5EF4-FFF2-40B4-BE49-F238E27FC236}">
                <a16:creationId xmlns:a16="http://schemas.microsoft.com/office/drawing/2014/main" id="{3D00CA06-5392-4A06-0DD8-C964B0365A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1517" y="699209"/>
            <a:ext cx="11037518" cy="6208605"/>
          </a:xfrm>
          <a:prstGeom prst="rect">
            <a:avLst/>
          </a:prstGeom>
        </p:spPr>
      </p:pic>
    </p:spTree>
    <p:extLst>
      <p:ext uri="{BB962C8B-B14F-4D97-AF65-F5344CB8AC3E}">
        <p14:creationId xmlns:p14="http://schemas.microsoft.com/office/powerpoint/2010/main" val="168286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p:cNvPicPr>
            <a:picLocks noChangeAspect="1"/>
          </p:cNvPicPr>
          <p:nvPr/>
        </p:nvPicPr>
        <p:blipFill>
          <a:blip r:embed="rId2">
            <a:alphaModFix/>
          </a:blip>
          <a:srcRect l="93" b="56287"/>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3" name="标题 1"/>
          <p:cNvSpPr txBox="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solidFill>
            <a:schemeClr val="bg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135312" y="0"/>
            <a:ext cx="5592166" cy="6858000"/>
          </a:xfrm>
          <a:custGeom>
            <a:avLst/>
            <a:gdLst>
              <a:gd name="connsiteX0" fmla="*/ 1118115 w 5592166"/>
              <a:gd name="connsiteY0" fmla="*/ 0 h 6858000"/>
              <a:gd name="connsiteX1" fmla="*/ 5592166 w 5592166"/>
              <a:gd name="connsiteY1" fmla="*/ 0 h 6858000"/>
              <a:gd name="connsiteX2" fmla="*/ 4474050 w 5592166"/>
              <a:gd name="connsiteY2" fmla="*/ 6858000 h 6858000"/>
              <a:gd name="connsiteX3" fmla="*/ 0 w 5592166"/>
              <a:gd name="connsiteY3" fmla="*/ 6858000 h 6858000"/>
            </a:gdLst>
            <a:ahLst/>
            <a:cxnLst/>
            <a:rect l="l" t="t" r="r" b="b"/>
            <a:pathLst>
              <a:path w="5592166" h="6858000">
                <a:moveTo>
                  <a:pt x="1118115" y="0"/>
                </a:moveTo>
                <a:lnTo>
                  <a:pt x="5592166" y="0"/>
                </a:lnTo>
                <a:lnTo>
                  <a:pt x="4474050" y="6858000"/>
                </a:lnTo>
                <a:lnTo>
                  <a:pt x="0" y="6858000"/>
                </a:lnTo>
                <a:close/>
              </a:path>
            </a:pathLst>
          </a:custGeom>
          <a:solidFill>
            <a:schemeClr val="bg1">
              <a:lumMod val="95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p:cNvPicPr>
            <a:picLocks noChangeAspect="1"/>
          </p:cNvPicPr>
          <p:nvPr/>
        </p:nvPicPr>
        <p:blipFill>
          <a:blip r:embed="rId3">
            <a:alphaModFix amt="30000"/>
          </a:blip>
          <a:srcRect t="31851" b="31851"/>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7" name="标题 1"/>
          <p:cNvSpPr txBox="1"/>
          <p:nvPr/>
        </p:nvSpPr>
        <p:spPr>
          <a:xfrm flipV="1">
            <a:off x="1425298"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V="1">
            <a:off x="1115640"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V="1">
            <a:off x="805981"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V="1">
            <a:off x="496323" y="378110"/>
            <a:ext cx="306558" cy="488153"/>
          </a:xfrm>
          <a:custGeom>
            <a:avLst/>
            <a:gdLst>
              <a:gd name="connsiteX0" fmla="*/ 770099 w 1540198"/>
              <a:gd name="connsiteY0" fmla="*/ 2452562 h 2452562"/>
              <a:gd name="connsiteX1" fmla="*/ 742170 w 1540198"/>
              <a:gd name="connsiteY1" fmla="*/ 1850586 h 2452562"/>
              <a:gd name="connsiteX2" fmla="*/ 231858 w 1540198"/>
              <a:gd name="connsiteY2" fmla="*/ 1251072 h 2452562"/>
              <a:gd name="connsiteX3" fmla="*/ 0 w 1540198"/>
              <a:gd name="connsiteY3" fmla="*/ 1226281 h 2452562"/>
              <a:gd name="connsiteX4" fmla="*/ 231858 w 1540198"/>
              <a:gd name="connsiteY4" fmla="*/ 1201489 h 2452562"/>
              <a:gd name="connsiteX5" fmla="*/ 742170 w 1540198"/>
              <a:gd name="connsiteY5" fmla="*/ 601974 h 2452562"/>
              <a:gd name="connsiteX6" fmla="*/ 770099 w 1540198"/>
              <a:gd name="connsiteY6" fmla="*/ 0 h 2452562"/>
              <a:gd name="connsiteX7" fmla="*/ 798025 w 1540198"/>
              <a:gd name="connsiteY7" fmla="*/ 601974 h 2452562"/>
              <a:gd name="connsiteX8" fmla="*/ 1308338 w 1540198"/>
              <a:gd name="connsiteY8" fmla="*/ 1201489 h 2452562"/>
              <a:gd name="connsiteX9" fmla="*/ 1540198 w 1540198"/>
              <a:gd name="connsiteY9" fmla="*/ 1226281 h 2452562"/>
              <a:gd name="connsiteX10" fmla="*/ 1308338 w 1540198"/>
              <a:gd name="connsiteY10" fmla="*/ 1251072 h 2452562"/>
              <a:gd name="connsiteX11" fmla="*/ 798025 w 1540198"/>
              <a:gd name="connsiteY11" fmla="*/ 1850586 h 2452562"/>
              <a:gd name="connsiteX12" fmla="*/ 770099 w 1540198"/>
              <a:gd name="connsiteY12" fmla="*/ 2452562 h 2452562"/>
              <a:gd name="connsiteX13" fmla="*/ 770099 w 1540198"/>
              <a:gd name="connsiteY13" fmla="*/ 2452562 h 2452562"/>
              <a:gd name="connsiteX14" fmla="*/ 770099 w 1540198"/>
              <a:gd name="connsiteY14" fmla="*/ 2452562 h 2452562"/>
              <a:gd name="connsiteX15" fmla="*/ 770099 w 1540198"/>
              <a:gd name="connsiteY15" fmla="*/ 2452562 h 2452562"/>
              <a:gd name="connsiteX16" fmla="*/ 770099 w 1540198"/>
              <a:gd name="connsiteY16" fmla="*/ 2452562 h 2452562"/>
              <a:gd name="connsiteX17" fmla="*/ 770099 w 1540198"/>
              <a:gd name="connsiteY17" fmla="*/ 2452562 h 2452562"/>
              <a:gd name="connsiteX18" fmla="*/ 770099 w 1540198"/>
              <a:gd name="connsiteY18" fmla="*/ 2452562 h 2452562"/>
              <a:gd name="connsiteX19" fmla="*/ 770099 w 1540198"/>
              <a:gd name="connsiteY19" fmla="*/ 2452562 h 2452562"/>
              <a:gd name="connsiteX20" fmla="*/ 770099 w 1540198"/>
              <a:gd name="connsiteY20" fmla="*/ 2452562 h 2452562"/>
            </a:gdLst>
            <a:ahLst/>
            <a:cxnLst/>
            <a:rect l="l" t="t" r="r" b="b"/>
            <a:pathLst>
              <a:path w="1540198" h="2452562">
                <a:moveTo>
                  <a:pt x="770099" y="2452562"/>
                </a:moveTo>
                <a:lnTo>
                  <a:pt x="742170" y="1850586"/>
                </a:lnTo>
                <a:cubicBezTo>
                  <a:pt x="742170" y="1519483"/>
                  <a:pt x="513696" y="1251072"/>
                  <a:pt x="231858" y="1251072"/>
                </a:cubicBezTo>
                <a:lnTo>
                  <a:pt x="0" y="1226281"/>
                </a:lnTo>
                <a:lnTo>
                  <a:pt x="231858" y="1201489"/>
                </a:lnTo>
                <a:cubicBezTo>
                  <a:pt x="513696" y="1201489"/>
                  <a:pt x="742170" y="933077"/>
                  <a:pt x="742170" y="601974"/>
                </a:cubicBezTo>
                <a:lnTo>
                  <a:pt x="770099" y="0"/>
                </a:lnTo>
                <a:lnTo>
                  <a:pt x="798025" y="601974"/>
                </a:lnTo>
                <a:cubicBezTo>
                  <a:pt x="798025" y="933077"/>
                  <a:pt x="1026500" y="1201489"/>
                  <a:pt x="1308338" y="1201489"/>
                </a:cubicBezTo>
                <a:lnTo>
                  <a:pt x="1540198" y="1226281"/>
                </a:lnTo>
                <a:lnTo>
                  <a:pt x="1308338" y="1251072"/>
                </a:lnTo>
                <a:cubicBezTo>
                  <a:pt x="1026500" y="1251072"/>
                  <a:pt x="798025" y="1519483"/>
                  <a:pt x="798025" y="1850586"/>
                </a:cubicBezTo>
                <a:lnTo>
                  <a:pt x="770099" y="2452562"/>
                </a:lnTo>
                <a:close/>
              </a:path>
            </a:pathLst>
          </a:custGeom>
          <a:gradFill>
            <a:gsLst>
              <a:gs pos="0">
                <a:schemeClr val="accent1">
                  <a:lumMod val="75000"/>
                </a:schemeClr>
              </a:gs>
              <a:gs pos="71000">
                <a:schemeClr val="accent1">
                  <a:lumMod val="75000"/>
                  <a:alpha val="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3977950" flipH="1">
            <a:off x="303963" y="-721639"/>
            <a:ext cx="3052480" cy="5107939"/>
          </a:xfrm>
          <a:custGeom>
            <a:avLst/>
            <a:gdLst>
              <a:gd name="connsiteX0" fmla="*/ 2401815 w 3052480"/>
              <a:gd name="connsiteY0" fmla="*/ 0 h 5107939"/>
              <a:gd name="connsiteX1" fmla="*/ 3052480 w 3052480"/>
              <a:gd name="connsiteY1" fmla="*/ 1482196 h 5107939"/>
              <a:gd name="connsiteX2" fmla="*/ 2917591 w 3052480"/>
              <a:gd name="connsiteY2" fmla="*/ 1531566 h 5107939"/>
              <a:gd name="connsiteX3" fmla="*/ 1617044 w 3052480"/>
              <a:gd name="connsiteY3" fmla="*/ 3493635 h 5107939"/>
              <a:gd name="connsiteX4" fmla="*/ 1784384 w 3052480"/>
              <a:gd name="connsiteY4" fmla="*/ 4322497 h 5107939"/>
              <a:gd name="connsiteX5" fmla="*/ 1848931 w 3052480"/>
              <a:gd name="connsiteY5" fmla="*/ 4456490 h 5107939"/>
              <a:gd name="connsiteX6" fmla="*/ 364948 w 3052480"/>
              <a:gd name="connsiteY6" fmla="*/ 5107939 h 5107939"/>
              <a:gd name="connsiteX7" fmla="*/ 294415 w 3052480"/>
              <a:gd name="connsiteY7" fmla="*/ 4951924 h 5107939"/>
              <a:gd name="connsiteX8" fmla="*/ 0 w 3052480"/>
              <a:gd name="connsiteY8" fmla="*/ 3493635 h 5107939"/>
              <a:gd name="connsiteX9" fmla="*/ 2288165 w 3052480"/>
              <a:gd name="connsiteY9" fmla="*/ 41596 h 5107939"/>
            </a:gdLst>
            <a:ahLst/>
            <a:cxnLst/>
            <a:rect l="l" t="t" r="r" b="b"/>
            <a:pathLst>
              <a:path w="3052480" h="5107939">
                <a:moveTo>
                  <a:pt x="2401815" y="0"/>
                </a:moveTo>
                <a:lnTo>
                  <a:pt x="3052480" y="1482196"/>
                </a:lnTo>
                <a:lnTo>
                  <a:pt x="2917591" y="1531566"/>
                </a:lnTo>
                <a:cubicBezTo>
                  <a:pt x="2153314" y="1854828"/>
                  <a:pt x="1617044" y="2611605"/>
                  <a:pt x="1617044" y="3493635"/>
                </a:cubicBezTo>
                <a:cubicBezTo>
                  <a:pt x="1617044" y="3787645"/>
                  <a:pt x="1676629" y="4067737"/>
                  <a:pt x="1784384" y="4322497"/>
                </a:cubicBezTo>
                <a:lnTo>
                  <a:pt x="1848931" y="4456490"/>
                </a:lnTo>
                <a:lnTo>
                  <a:pt x="364948" y="5107939"/>
                </a:lnTo>
                <a:lnTo>
                  <a:pt x="294415" y="4951924"/>
                </a:lnTo>
                <a:cubicBezTo>
                  <a:pt x="104834" y="4503704"/>
                  <a:pt x="0" y="4010912"/>
                  <a:pt x="0" y="3493635"/>
                </a:cubicBezTo>
                <a:cubicBezTo>
                  <a:pt x="0" y="1941803"/>
                  <a:pt x="943507" y="610339"/>
                  <a:pt x="2288165" y="41596"/>
                </a:cubicBezTo>
                <a:close/>
              </a:path>
            </a:pathLst>
          </a:custGeom>
          <a:gradFill>
            <a:gsLst>
              <a:gs pos="0">
                <a:schemeClr val="accent1">
                  <a:lumMod val="75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0519996">
            <a:off x="4562028" y="1460493"/>
            <a:ext cx="1346334" cy="743679"/>
          </a:xfrm>
          <a:custGeom>
            <a:avLst/>
            <a:gdLst>
              <a:gd name="T0" fmla="*/ 1289 w 4175"/>
              <a:gd name="T1" fmla="*/ 463 h 2304"/>
              <a:gd name="T2" fmla="*/ 1898 w 4175"/>
              <a:gd name="T3" fmla="*/ 27 h 2304"/>
              <a:gd name="T4" fmla="*/ 4038 w 4175"/>
              <a:gd name="T5" fmla="*/ 2091 h 2304"/>
              <a:gd name="T6" fmla="*/ 4114 w 4175"/>
              <a:gd name="T7" fmla="*/ 2299 h 2304"/>
              <a:gd name="T8" fmla="*/ 1425 w 4175"/>
              <a:gd name="T9" fmla="*/ 2226 h 2304"/>
              <a:gd name="T10" fmla="*/ 839 w 4175"/>
              <a:gd name="T11" fmla="*/ 2156 h 2304"/>
              <a:gd name="T12" fmla="*/ 168 w 4175"/>
              <a:gd name="T13" fmla="*/ 1660 h 2304"/>
              <a:gd name="T14" fmla="*/ 461 w 4175"/>
              <a:gd name="T15" fmla="*/ 1139 h 2304"/>
              <a:gd name="T16" fmla="*/ 1007 w 4175"/>
              <a:gd name="T17" fmla="*/ 724 h 2304"/>
              <a:gd name="T18" fmla="*/ 116 w 4175"/>
              <a:gd name="T19" fmla="*/ 1575 h 2304"/>
              <a:gd name="T20" fmla="*/ 2278 w 4175"/>
              <a:gd name="T21" fmla="*/ 1911 h 2304"/>
              <a:gd name="T22" fmla="*/ 3590 w 4175"/>
              <a:gd name="T23" fmla="*/ 2034 h 2304"/>
              <a:gd name="T24" fmla="*/ 999 w 4175"/>
              <a:gd name="T25" fmla="*/ 819 h 2304"/>
              <a:gd name="T26" fmla="*/ 354 w 4175"/>
              <a:gd name="T27" fmla="*/ 1337 h 2304"/>
              <a:gd name="T28" fmla="*/ 3748 w 4175"/>
              <a:gd name="T29" fmla="*/ 1897 h 2304"/>
              <a:gd name="T30" fmla="*/ 1896 w 4175"/>
              <a:gd name="T31" fmla="*/ 126 h 2304"/>
              <a:gd name="T32" fmla="*/ 1351 w 4175"/>
              <a:gd name="T33" fmla="*/ 525 h 2304"/>
              <a:gd name="T34" fmla="*/ 3712 w 4175"/>
              <a:gd name="T35" fmla="*/ 1982 h 2304"/>
              <a:gd name="T36" fmla="*/ 1485 w 4175"/>
              <a:gd name="T37" fmla="*/ 921 h 2304"/>
              <a:gd name="T38" fmla="*/ 3268 w 4175"/>
              <a:gd name="T39" fmla="*/ 1795 h 2304"/>
              <a:gd name="T40" fmla="*/ 1363 w 4175"/>
              <a:gd name="T41" fmla="*/ 626 h 2304"/>
              <a:gd name="T42" fmla="*/ 795 w 4175"/>
              <a:gd name="T43" fmla="*/ 1759 h 2304"/>
              <a:gd name="T44" fmla="*/ 981 w 4175"/>
              <a:gd name="T45" fmla="*/ 2116 h 2304"/>
              <a:gd name="T46" fmla="*/ 1436 w 4175"/>
              <a:gd name="T47" fmla="*/ 1874 h 2304"/>
              <a:gd name="T48" fmla="*/ 1557 w 4175"/>
              <a:gd name="T49" fmla="*/ 1938 h 2304"/>
              <a:gd name="T50" fmla="*/ 1855 w 4175"/>
              <a:gd name="T51" fmla="*/ 2163 h 2304"/>
              <a:gd name="T52" fmla="*/ 1879 w 4175"/>
              <a:gd name="T53" fmla="*/ 1991 h 2304"/>
              <a:gd name="T54" fmla="*/ 1316 w 4175"/>
              <a:gd name="T55" fmla="*/ 1967 h 2304"/>
              <a:gd name="T56" fmla="*/ 1443 w 4175"/>
              <a:gd name="T57" fmla="*/ 2104 h 2304"/>
              <a:gd name="T58" fmla="*/ 1300 w 4175"/>
              <a:gd name="T59" fmla="*/ 2132 h 2304"/>
              <a:gd name="T60" fmla="*/ 1123 w 4175"/>
              <a:gd name="T61" fmla="*/ 1846 h 2304"/>
              <a:gd name="T62" fmla="*/ 1148 w 4175"/>
              <a:gd name="T63" fmla="*/ 2122 h 2304"/>
              <a:gd name="T64" fmla="*/ 965 w 4175"/>
              <a:gd name="T65" fmla="*/ 1784 h 2304"/>
              <a:gd name="T66" fmla="*/ 1148 w 4175"/>
              <a:gd name="T67" fmla="*/ 2122 h 2304"/>
              <a:gd name="T68" fmla="*/ 2285 w 4175"/>
              <a:gd name="T69" fmla="*/ 2194 h 2304"/>
              <a:gd name="T70" fmla="*/ 2468 w 4175"/>
              <a:gd name="T71" fmla="*/ 2015 h 2304"/>
              <a:gd name="T72" fmla="*/ 2629 w 4175"/>
              <a:gd name="T73" fmla="*/ 2190 h 2304"/>
              <a:gd name="T74" fmla="*/ 2553 w 4175"/>
              <a:gd name="T75" fmla="*/ 2020 h 2304"/>
              <a:gd name="T76" fmla="*/ 2369 w 4175"/>
              <a:gd name="T77" fmla="*/ 2177 h 2304"/>
              <a:gd name="T78" fmla="*/ 2435 w 4175"/>
              <a:gd name="T79" fmla="*/ 2156 h 2304"/>
              <a:gd name="T80" fmla="*/ 1941 w 4175"/>
              <a:gd name="T81" fmla="*/ 1947 h 2304"/>
              <a:gd name="T82" fmla="*/ 2031 w 4175"/>
              <a:gd name="T83" fmla="*/ 2006 h 2304"/>
              <a:gd name="T84" fmla="*/ 1728 w 4175"/>
              <a:gd name="T85" fmla="*/ 2154 h 2304"/>
              <a:gd name="T86" fmla="*/ 1688 w 4175"/>
              <a:gd name="T87" fmla="*/ 1932 h 2304"/>
              <a:gd name="T88" fmla="*/ 2763 w 4175"/>
              <a:gd name="T89" fmla="*/ 2127 h 2304"/>
              <a:gd name="T90" fmla="*/ 2673 w 4175"/>
              <a:gd name="T91" fmla="*/ 2078 h 2304"/>
              <a:gd name="T92" fmla="*/ 2774 w 4175"/>
              <a:gd name="T93" fmla="*/ 2152 h 2304"/>
              <a:gd name="T94" fmla="*/ 2866 w 4175"/>
              <a:gd name="T95" fmla="*/ 2176 h 2304"/>
              <a:gd name="T96" fmla="*/ 2827 w 4175"/>
              <a:gd name="T97" fmla="*/ 2058 h 2304"/>
              <a:gd name="T98" fmla="*/ 3016 w 4175"/>
              <a:gd name="T99" fmla="*/ 2078 h 2304"/>
              <a:gd name="T100" fmla="*/ 3098 w 4175"/>
              <a:gd name="T101" fmla="*/ 2187 h 2304"/>
              <a:gd name="T102" fmla="*/ 3190 w 4175"/>
              <a:gd name="T103" fmla="*/ 2094 h 2304"/>
              <a:gd name="T104" fmla="*/ 3453 w 4175"/>
              <a:gd name="T105" fmla="*/ 2164 h 2304"/>
              <a:gd name="T106" fmla="*/ 3376 w 4175"/>
              <a:gd name="T107" fmla="*/ 2181 h 2304"/>
              <a:gd name="T108" fmla="*/ 3613 w 4175"/>
              <a:gd name="T109" fmla="*/ 2175 h 2304"/>
              <a:gd name="T110" fmla="*/ 3556 w 4175"/>
              <a:gd name="T111" fmla="*/ 2198 h 2304"/>
            </a:gdLst>
            <a:ahLst/>
            <a:cxnLst/>
            <a:rect l="0" t="0" r="r" b="b"/>
            <a:pathLst>
              <a:path w="4175" h="2304">
                <a:moveTo>
                  <a:pt x="1387" y="902"/>
                </a:moveTo>
                <a:cubicBezTo>
                  <a:pt x="1343" y="798"/>
                  <a:pt x="1303" y="702"/>
                  <a:pt x="1262" y="607"/>
                </a:cubicBezTo>
                <a:cubicBezTo>
                  <a:pt x="1236" y="546"/>
                  <a:pt x="1244" y="504"/>
                  <a:pt x="1289" y="463"/>
                </a:cubicBezTo>
                <a:cubicBezTo>
                  <a:pt x="1448" y="322"/>
                  <a:pt x="1618" y="198"/>
                  <a:pt x="1785" y="69"/>
                </a:cubicBezTo>
                <a:cubicBezTo>
                  <a:pt x="1798" y="59"/>
                  <a:pt x="1812" y="50"/>
                  <a:pt x="1821" y="36"/>
                </a:cubicBezTo>
                <a:cubicBezTo>
                  <a:pt x="1845" y="0"/>
                  <a:pt x="1863" y="0"/>
                  <a:pt x="1898" y="27"/>
                </a:cubicBezTo>
                <a:cubicBezTo>
                  <a:pt x="2133" y="213"/>
                  <a:pt x="2351" y="419"/>
                  <a:pt x="2564" y="631"/>
                </a:cubicBezTo>
                <a:cubicBezTo>
                  <a:pt x="2791" y="855"/>
                  <a:pt x="3029" y="1069"/>
                  <a:pt x="3264" y="1286"/>
                </a:cubicBezTo>
                <a:cubicBezTo>
                  <a:pt x="3538" y="1539"/>
                  <a:pt x="3779" y="1824"/>
                  <a:pt x="4038" y="2091"/>
                </a:cubicBezTo>
                <a:cubicBezTo>
                  <a:pt x="4059" y="2113"/>
                  <a:pt x="4078" y="2137"/>
                  <a:pt x="4102" y="2154"/>
                </a:cubicBezTo>
                <a:cubicBezTo>
                  <a:pt x="4138" y="2178"/>
                  <a:pt x="4141" y="2220"/>
                  <a:pt x="4160" y="2253"/>
                </a:cubicBezTo>
                <a:cubicBezTo>
                  <a:pt x="4175" y="2278"/>
                  <a:pt x="4149" y="2304"/>
                  <a:pt x="4114" y="2299"/>
                </a:cubicBezTo>
                <a:cubicBezTo>
                  <a:pt x="3946" y="2276"/>
                  <a:pt x="3778" y="2290"/>
                  <a:pt x="3611" y="2279"/>
                </a:cubicBezTo>
                <a:cubicBezTo>
                  <a:pt x="3313" y="2260"/>
                  <a:pt x="3016" y="2269"/>
                  <a:pt x="2718" y="2276"/>
                </a:cubicBezTo>
                <a:cubicBezTo>
                  <a:pt x="2286" y="2286"/>
                  <a:pt x="1856" y="2260"/>
                  <a:pt x="1425" y="2226"/>
                </a:cubicBezTo>
                <a:cubicBezTo>
                  <a:pt x="1261" y="2212"/>
                  <a:pt x="1096" y="2202"/>
                  <a:pt x="932" y="2190"/>
                </a:cubicBezTo>
                <a:cubicBezTo>
                  <a:pt x="921" y="2190"/>
                  <a:pt x="910" y="2189"/>
                  <a:pt x="900" y="2192"/>
                </a:cubicBezTo>
                <a:cubicBezTo>
                  <a:pt x="867" y="2202"/>
                  <a:pt x="849" y="2186"/>
                  <a:pt x="839" y="2156"/>
                </a:cubicBezTo>
                <a:cubicBezTo>
                  <a:pt x="797" y="2026"/>
                  <a:pt x="766" y="1893"/>
                  <a:pt x="717" y="1766"/>
                </a:cubicBezTo>
                <a:cubicBezTo>
                  <a:pt x="708" y="1744"/>
                  <a:pt x="699" y="1739"/>
                  <a:pt x="680" y="1736"/>
                </a:cubicBezTo>
                <a:cubicBezTo>
                  <a:pt x="510" y="1707"/>
                  <a:pt x="340" y="1679"/>
                  <a:pt x="168" y="1660"/>
                </a:cubicBezTo>
                <a:cubicBezTo>
                  <a:pt x="136" y="1656"/>
                  <a:pt x="103" y="1652"/>
                  <a:pt x="71" y="1644"/>
                </a:cubicBezTo>
                <a:cubicBezTo>
                  <a:pt x="10" y="1627"/>
                  <a:pt x="0" y="1587"/>
                  <a:pt x="42" y="1540"/>
                </a:cubicBezTo>
                <a:cubicBezTo>
                  <a:pt x="170" y="1394"/>
                  <a:pt x="315" y="1267"/>
                  <a:pt x="461" y="1139"/>
                </a:cubicBezTo>
                <a:cubicBezTo>
                  <a:pt x="604" y="1013"/>
                  <a:pt x="745" y="884"/>
                  <a:pt x="900" y="773"/>
                </a:cubicBezTo>
                <a:cubicBezTo>
                  <a:pt x="912" y="765"/>
                  <a:pt x="923" y="755"/>
                  <a:pt x="930" y="741"/>
                </a:cubicBezTo>
                <a:cubicBezTo>
                  <a:pt x="946" y="709"/>
                  <a:pt x="983" y="700"/>
                  <a:pt x="1007" y="724"/>
                </a:cubicBezTo>
                <a:cubicBezTo>
                  <a:pt x="1064" y="780"/>
                  <a:pt x="1136" y="806"/>
                  <a:pt x="1208" y="833"/>
                </a:cubicBezTo>
                <a:cubicBezTo>
                  <a:pt x="1265" y="855"/>
                  <a:pt x="1322" y="877"/>
                  <a:pt x="1387" y="902"/>
                </a:cubicBezTo>
                <a:close/>
                <a:moveTo>
                  <a:pt x="116" y="1575"/>
                </a:moveTo>
                <a:cubicBezTo>
                  <a:pt x="168" y="1581"/>
                  <a:pt x="212" y="1585"/>
                  <a:pt x="255" y="1591"/>
                </a:cubicBezTo>
                <a:cubicBezTo>
                  <a:pt x="621" y="1648"/>
                  <a:pt x="987" y="1707"/>
                  <a:pt x="1353" y="1762"/>
                </a:cubicBezTo>
                <a:cubicBezTo>
                  <a:pt x="1662" y="1809"/>
                  <a:pt x="1967" y="1875"/>
                  <a:pt x="2278" y="1911"/>
                </a:cubicBezTo>
                <a:cubicBezTo>
                  <a:pt x="2690" y="1959"/>
                  <a:pt x="3105" y="1996"/>
                  <a:pt x="3514" y="2068"/>
                </a:cubicBezTo>
                <a:cubicBezTo>
                  <a:pt x="3586" y="2081"/>
                  <a:pt x="3657" y="2095"/>
                  <a:pt x="3729" y="2108"/>
                </a:cubicBezTo>
                <a:cubicBezTo>
                  <a:pt x="3684" y="2080"/>
                  <a:pt x="3637" y="2057"/>
                  <a:pt x="3590" y="2034"/>
                </a:cubicBezTo>
                <a:cubicBezTo>
                  <a:pt x="3299" y="1893"/>
                  <a:pt x="3003" y="1761"/>
                  <a:pt x="2717" y="1609"/>
                </a:cubicBezTo>
                <a:cubicBezTo>
                  <a:pt x="2311" y="1395"/>
                  <a:pt x="1901" y="1193"/>
                  <a:pt x="1476" y="1022"/>
                </a:cubicBezTo>
                <a:cubicBezTo>
                  <a:pt x="1316" y="957"/>
                  <a:pt x="1148" y="910"/>
                  <a:pt x="999" y="819"/>
                </a:cubicBezTo>
                <a:cubicBezTo>
                  <a:pt x="982" y="809"/>
                  <a:pt x="972" y="817"/>
                  <a:pt x="959" y="826"/>
                </a:cubicBezTo>
                <a:cubicBezTo>
                  <a:pt x="907" y="866"/>
                  <a:pt x="853" y="905"/>
                  <a:pt x="801" y="946"/>
                </a:cubicBezTo>
                <a:cubicBezTo>
                  <a:pt x="646" y="1069"/>
                  <a:pt x="506" y="1210"/>
                  <a:pt x="354" y="1337"/>
                </a:cubicBezTo>
                <a:cubicBezTo>
                  <a:pt x="269" y="1407"/>
                  <a:pt x="197" y="1489"/>
                  <a:pt x="116" y="1575"/>
                </a:cubicBezTo>
                <a:close/>
                <a:moveTo>
                  <a:pt x="3953" y="2113"/>
                </a:moveTo>
                <a:cubicBezTo>
                  <a:pt x="3884" y="2041"/>
                  <a:pt x="3813" y="1972"/>
                  <a:pt x="3748" y="1897"/>
                </a:cubicBezTo>
                <a:cubicBezTo>
                  <a:pt x="3583" y="1706"/>
                  <a:pt x="3406" y="1527"/>
                  <a:pt x="3223" y="1355"/>
                </a:cubicBezTo>
                <a:cubicBezTo>
                  <a:pt x="2976" y="1122"/>
                  <a:pt x="2725" y="895"/>
                  <a:pt x="2482" y="657"/>
                </a:cubicBezTo>
                <a:cubicBezTo>
                  <a:pt x="2293" y="472"/>
                  <a:pt x="2104" y="289"/>
                  <a:pt x="1896" y="126"/>
                </a:cubicBezTo>
                <a:cubicBezTo>
                  <a:pt x="1877" y="112"/>
                  <a:pt x="1864" y="105"/>
                  <a:pt x="1842" y="122"/>
                </a:cubicBezTo>
                <a:cubicBezTo>
                  <a:pt x="1687" y="247"/>
                  <a:pt x="1521" y="358"/>
                  <a:pt x="1375" y="494"/>
                </a:cubicBezTo>
                <a:cubicBezTo>
                  <a:pt x="1366" y="503"/>
                  <a:pt x="1351" y="507"/>
                  <a:pt x="1351" y="525"/>
                </a:cubicBezTo>
                <a:cubicBezTo>
                  <a:pt x="1466" y="600"/>
                  <a:pt x="1592" y="655"/>
                  <a:pt x="1709" y="726"/>
                </a:cubicBezTo>
                <a:cubicBezTo>
                  <a:pt x="2046" y="928"/>
                  <a:pt x="2380" y="1137"/>
                  <a:pt x="2722" y="1332"/>
                </a:cubicBezTo>
                <a:cubicBezTo>
                  <a:pt x="3065" y="1529"/>
                  <a:pt x="3392" y="1750"/>
                  <a:pt x="3712" y="1982"/>
                </a:cubicBezTo>
                <a:cubicBezTo>
                  <a:pt x="3786" y="2037"/>
                  <a:pt x="3864" y="2085"/>
                  <a:pt x="3953" y="2113"/>
                </a:cubicBezTo>
                <a:close/>
                <a:moveTo>
                  <a:pt x="1363" y="626"/>
                </a:moveTo>
                <a:cubicBezTo>
                  <a:pt x="1397" y="729"/>
                  <a:pt x="1435" y="828"/>
                  <a:pt x="1485" y="921"/>
                </a:cubicBezTo>
                <a:cubicBezTo>
                  <a:pt x="1496" y="942"/>
                  <a:pt x="1509" y="953"/>
                  <a:pt x="1530" y="961"/>
                </a:cubicBezTo>
                <a:cubicBezTo>
                  <a:pt x="1644" y="1008"/>
                  <a:pt x="1758" y="1056"/>
                  <a:pt x="1871" y="1104"/>
                </a:cubicBezTo>
                <a:cubicBezTo>
                  <a:pt x="2349" y="1309"/>
                  <a:pt x="2796" y="1578"/>
                  <a:pt x="3268" y="1795"/>
                </a:cubicBezTo>
                <a:cubicBezTo>
                  <a:pt x="3303" y="1812"/>
                  <a:pt x="3337" y="1830"/>
                  <a:pt x="3372" y="1847"/>
                </a:cubicBezTo>
                <a:cubicBezTo>
                  <a:pt x="3374" y="1842"/>
                  <a:pt x="3377" y="1838"/>
                  <a:pt x="3379" y="1833"/>
                </a:cubicBezTo>
                <a:cubicBezTo>
                  <a:pt x="2721" y="1408"/>
                  <a:pt x="2043" y="1017"/>
                  <a:pt x="1363" y="626"/>
                </a:cubicBezTo>
                <a:close/>
                <a:moveTo>
                  <a:pt x="1003" y="2114"/>
                </a:moveTo>
                <a:cubicBezTo>
                  <a:pt x="961" y="2010"/>
                  <a:pt x="918" y="1912"/>
                  <a:pt x="883" y="1811"/>
                </a:cubicBezTo>
                <a:cubicBezTo>
                  <a:pt x="866" y="1763"/>
                  <a:pt x="839" y="1754"/>
                  <a:pt x="795" y="1759"/>
                </a:cubicBezTo>
                <a:cubicBezTo>
                  <a:pt x="812" y="1807"/>
                  <a:pt x="828" y="1852"/>
                  <a:pt x="843" y="1898"/>
                </a:cubicBezTo>
                <a:cubicBezTo>
                  <a:pt x="858" y="1946"/>
                  <a:pt x="871" y="1994"/>
                  <a:pt x="884" y="2042"/>
                </a:cubicBezTo>
                <a:cubicBezTo>
                  <a:pt x="905" y="2114"/>
                  <a:pt x="905" y="2114"/>
                  <a:pt x="981" y="2116"/>
                </a:cubicBezTo>
                <a:cubicBezTo>
                  <a:pt x="987" y="2116"/>
                  <a:pt x="993" y="2115"/>
                  <a:pt x="1003" y="2114"/>
                </a:cubicBezTo>
                <a:close/>
                <a:moveTo>
                  <a:pt x="1434" y="1858"/>
                </a:moveTo>
                <a:cubicBezTo>
                  <a:pt x="1435" y="1865"/>
                  <a:pt x="1434" y="1870"/>
                  <a:pt x="1436" y="1874"/>
                </a:cubicBezTo>
                <a:cubicBezTo>
                  <a:pt x="1465" y="1947"/>
                  <a:pt x="1493" y="2020"/>
                  <a:pt x="1523" y="2093"/>
                </a:cubicBezTo>
                <a:cubicBezTo>
                  <a:pt x="1552" y="2163"/>
                  <a:pt x="1561" y="2167"/>
                  <a:pt x="1644" y="2157"/>
                </a:cubicBezTo>
                <a:cubicBezTo>
                  <a:pt x="1614" y="2084"/>
                  <a:pt x="1579" y="2013"/>
                  <a:pt x="1557" y="1938"/>
                </a:cubicBezTo>
                <a:cubicBezTo>
                  <a:pt x="1538" y="1873"/>
                  <a:pt x="1498" y="1854"/>
                  <a:pt x="1434" y="1858"/>
                </a:cubicBezTo>
                <a:close/>
                <a:moveTo>
                  <a:pt x="1764" y="1917"/>
                </a:moveTo>
                <a:cubicBezTo>
                  <a:pt x="1794" y="2000"/>
                  <a:pt x="1825" y="2081"/>
                  <a:pt x="1855" y="2163"/>
                </a:cubicBezTo>
                <a:cubicBezTo>
                  <a:pt x="1859" y="2174"/>
                  <a:pt x="1866" y="2180"/>
                  <a:pt x="1877" y="2181"/>
                </a:cubicBezTo>
                <a:cubicBezTo>
                  <a:pt x="1904" y="2183"/>
                  <a:pt x="1930" y="2184"/>
                  <a:pt x="1963" y="2187"/>
                </a:cubicBezTo>
                <a:cubicBezTo>
                  <a:pt x="1933" y="2118"/>
                  <a:pt x="1899" y="2056"/>
                  <a:pt x="1879" y="1991"/>
                </a:cubicBezTo>
                <a:cubicBezTo>
                  <a:pt x="1860" y="1930"/>
                  <a:pt x="1824" y="1912"/>
                  <a:pt x="1764" y="1917"/>
                </a:cubicBezTo>
                <a:close/>
                <a:moveTo>
                  <a:pt x="1261" y="1833"/>
                </a:moveTo>
                <a:cubicBezTo>
                  <a:pt x="1280" y="1879"/>
                  <a:pt x="1297" y="1923"/>
                  <a:pt x="1316" y="1967"/>
                </a:cubicBezTo>
                <a:cubicBezTo>
                  <a:pt x="1339" y="2020"/>
                  <a:pt x="1362" y="2072"/>
                  <a:pt x="1385" y="2125"/>
                </a:cubicBezTo>
                <a:cubicBezTo>
                  <a:pt x="1399" y="2156"/>
                  <a:pt x="1430" y="2153"/>
                  <a:pt x="1450" y="2146"/>
                </a:cubicBezTo>
                <a:cubicBezTo>
                  <a:pt x="1469" y="2139"/>
                  <a:pt x="1448" y="2118"/>
                  <a:pt x="1443" y="2104"/>
                </a:cubicBezTo>
                <a:cubicBezTo>
                  <a:pt x="1418" y="2035"/>
                  <a:pt x="1384" y="1968"/>
                  <a:pt x="1365" y="1897"/>
                </a:cubicBezTo>
                <a:cubicBezTo>
                  <a:pt x="1349" y="1838"/>
                  <a:pt x="1316" y="1827"/>
                  <a:pt x="1261" y="1833"/>
                </a:cubicBezTo>
                <a:close/>
                <a:moveTo>
                  <a:pt x="1300" y="2132"/>
                </a:moveTo>
                <a:cubicBezTo>
                  <a:pt x="1258" y="2028"/>
                  <a:pt x="1219" y="1927"/>
                  <a:pt x="1177" y="1827"/>
                </a:cubicBezTo>
                <a:cubicBezTo>
                  <a:pt x="1166" y="1801"/>
                  <a:pt x="1136" y="1803"/>
                  <a:pt x="1118" y="1808"/>
                </a:cubicBezTo>
                <a:cubicBezTo>
                  <a:pt x="1100" y="1814"/>
                  <a:pt x="1118" y="1834"/>
                  <a:pt x="1123" y="1846"/>
                </a:cubicBezTo>
                <a:cubicBezTo>
                  <a:pt x="1154" y="1926"/>
                  <a:pt x="1190" y="2005"/>
                  <a:pt x="1217" y="2086"/>
                </a:cubicBezTo>
                <a:cubicBezTo>
                  <a:pt x="1232" y="2131"/>
                  <a:pt x="1257" y="2141"/>
                  <a:pt x="1300" y="2132"/>
                </a:cubicBezTo>
                <a:close/>
                <a:moveTo>
                  <a:pt x="1148" y="2122"/>
                </a:moveTo>
                <a:cubicBezTo>
                  <a:pt x="1133" y="2084"/>
                  <a:pt x="1119" y="2049"/>
                  <a:pt x="1105" y="2014"/>
                </a:cubicBezTo>
                <a:cubicBezTo>
                  <a:pt x="1079" y="1947"/>
                  <a:pt x="1052" y="1879"/>
                  <a:pt x="1027" y="1811"/>
                </a:cubicBezTo>
                <a:cubicBezTo>
                  <a:pt x="1015" y="1778"/>
                  <a:pt x="985" y="1777"/>
                  <a:pt x="965" y="1784"/>
                </a:cubicBezTo>
                <a:cubicBezTo>
                  <a:pt x="945" y="1790"/>
                  <a:pt x="965" y="1812"/>
                  <a:pt x="970" y="1825"/>
                </a:cubicBezTo>
                <a:cubicBezTo>
                  <a:pt x="1004" y="1912"/>
                  <a:pt x="1042" y="1998"/>
                  <a:pt x="1075" y="2086"/>
                </a:cubicBezTo>
                <a:cubicBezTo>
                  <a:pt x="1089" y="2120"/>
                  <a:pt x="1108" y="2133"/>
                  <a:pt x="1148" y="2122"/>
                </a:cubicBezTo>
                <a:close/>
                <a:moveTo>
                  <a:pt x="2099" y="1972"/>
                </a:moveTo>
                <a:cubicBezTo>
                  <a:pt x="2114" y="2027"/>
                  <a:pt x="2138" y="2076"/>
                  <a:pt x="2160" y="2125"/>
                </a:cubicBezTo>
                <a:cubicBezTo>
                  <a:pt x="2193" y="2202"/>
                  <a:pt x="2194" y="2202"/>
                  <a:pt x="2285" y="2194"/>
                </a:cubicBezTo>
                <a:cubicBezTo>
                  <a:pt x="2260" y="2142"/>
                  <a:pt x="2230" y="2092"/>
                  <a:pt x="2212" y="2039"/>
                </a:cubicBezTo>
                <a:cubicBezTo>
                  <a:pt x="2193" y="1982"/>
                  <a:pt x="2158" y="1965"/>
                  <a:pt x="2099" y="1972"/>
                </a:cubicBezTo>
                <a:close/>
                <a:moveTo>
                  <a:pt x="2468" y="2015"/>
                </a:moveTo>
                <a:cubicBezTo>
                  <a:pt x="2475" y="2078"/>
                  <a:pt x="2515" y="2129"/>
                  <a:pt x="2528" y="2189"/>
                </a:cubicBezTo>
                <a:cubicBezTo>
                  <a:pt x="2532" y="2209"/>
                  <a:pt x="2567" y="2197"/>
                  <a:pt x="2588" y="2197"/>
                </a:cubicBezTo>
                <a:cubicBezTo>
                  <a:pt x="2602" y="2198"/>
                  <a:pt x="2618" y="2204"/>
                  <a:pt x="2629" y="2190"/>
                </a:cubicBezTo>
                <a:cubicBezTo>
                  <a:pt x="2632" y="2187"/>
                  <a:pt x="2629" y="2178"/>
                  <a:pt x="2627" y="2173"/>
                </a:cubicBezTo>
                <a:cubicBezTo>
                  <a:pt x="2611" y="2129"/>
                  <a:pt x="2594" y="2086"/>
                  <a:pt x="2577" y="2042"/>
                </a:cubicBezTo>
                <a:cubicBezTo>
                  <a:pt x="2573" y="2030"/>
                  <a:pt x="2567" y="2020"/>
                  <a:pt x="2553" y="2020"/>
                </a:cubicBezTo>
                <a:cubicBezTo>
                  <a:pt x="2525" y="2019"/>
                  <a:pt x="2497" y="2010"/>
                  <a:pt x="2468" y="2015"/>
                </a:cubicBezTo>
                <a:close/>
                <a:moveTo>
                  <a:pt x="2276" y="1996"/>
                </a:moveTo>
                <a:cubicBezTo>
                  <a:pt x="2304" y="2059"/>
                  <a:pt x="2333" y="2120"/>
                  <a:pt x="2369" y="2177"/>
                </a:cubicBezTo>
                <a:cubicBezTo>
                  <a:pt x="2373" y="2183"/>
                  <a:pt x="2378" y="2190"/>
                  <a:pt x="2384" y="2194"/>
                </a:cubicBezTo>
                <a:cubicBezTo>
                  <a:pt x="2403" y="2205"/>
                  <a:pt x="2428" y="2206"/>
                  <a:pt x="2444" y="2196"/>
                </a:cubicBezTo>
                <a:cubicBezTo>
                  <a:pt x="2458" y="2188"/>
                  <a:pt x="2440" y="2170"/>
                  <a:pt x="2435" y="2156"/>
                </a:cubicBezTo>
                <a:cubicBezTo>
                  <a:pt x="2425" y="2126"/>
                  <a:pt x="2412" y="2097"/>
                  <a:pt x="2401" y="2067"/>
                </a:cubicBezTo>
                <a:cubicBezTo>
                  <a:pt x="2375" y="1991"/>
                  <a:pt x="2366" y="1986"/>
                  <a:pt x="2276" y="1996"/>
                </a:cubicBezTo>
                <a:close/>
                <a:moveTo>
                  <a:pt x="1941" y="1947"/>
                </a:moveTo>
                <a:cubicBezTo>
                  <a:pt x="1974" y="2019"/>
                  <a:pt x="2007" y="2086"/>
                  <a:pt x="2035" y="2156"/>
                </a:cubicBezTo>
                <a:cubicBezTo>
                  <a:pt x="2049" y="2189"/>
                  <a:pt x="2067" y="2199"/>
                  <a:pt x="2100" y="2187"/>
                </a:cubicBezTo>
                <a:cubicBezTo>
                  <a:pt x="2076" y="2126"/>
                  <a:pt x="2046" y="2068"/>
                  <a:pt x="2031" y="2006"/>
                </a:cubicBezTo>
                <a:cubicBezTo>
                  <a:pt x="2019" y="1956"/>
                  <a:pt x="1995" y="1943"/>
                  <a:pt x="1941" y="1947"/>
                </a:cubicBezTo>
                <a:close/>
                <a:moveTo>
                  <a:pt x="1618" y="1891"/>
                </a:moveTo>
                <a:cubicBezTo>
                  <a:pt x="1656" y="1981"/>
                  <a:pt x="1693" y="2067"/>
                  <a:pt x="1728" y="2154"/>
                </a:cubicBezTo>
                <a:cubicBezTo>
                  <a:pt x="1735" y="2171"/>
                  <a:pt x="1748" y="2173"/>
                  <a:pt x="1761" y="2170"/>
                </a:cubicBezTo>
                <a:cubicBezTo>
                  <a:pt x="1780" y="2165"/>
                  <a:pt x="1769" y="2151"/>
                  <a:pt x="1766" y="2141"/>
                </a:cubicBezTo>
                <a:cubicBezTo>
                  <a:pt x="1740" y="2071"/>
                  <a:pt x="1712" y="2002"/>
                  <a:pt x="1688" y="1932"/>
                </a:cubicBezTo>
                <a:cubicBezTo>
                  <a:pt x="1677" y="1899"/>
                  <a:pt x="1658" y="1886"/>
                  <a:pt x="1618" y="1891"/>
                </a:cubicBezTo>
                <a:close/>
                <a:moveTo>
                  <a:pt x="2765" y="2127"/>
                </a:moveTo>
                <a:cubicBezTo>
                  <a:pt x="2764" y="2127"/>
                  <a:pt x="2764" y="2127"/>
                  <a:pt x="2763" y="2127"/>
                </a:cubicBezTo>
                <a:cubicBezTo>
                  <a:pt x="2756" y="2104"/>
                  <a:pt x="2752" y="2080"/>
                  <a:pt x="2742" y="2058"/>
                </a:cubicBezTo>
                <a:cubicBezTo>
                  <a:pt x="2727" y="2024"/>
                  <a:pt x="2692" y="2032"/>
                  <a:pt x="2668" y="2037"/>
                </a:cubicBezTo>
                <a:cubicBezTo>
                  <a:pt x="2650" y="2041"/>
                  <a:pt x="2669" y="2065"/>
                  <a:pt x="2673" y="2078"/>
                </a:cubicBezTo>
                <a:cubicBezTo>
                  <a:pt x="2683" y="2111"/>
                  <a:pt x="2698" y="2143"/>
                  <a:pt x="2710" y="2175"/>
                </a:cubicBezTo>
                <a:cubicBezTo>
                  <a:pt x="2723" y="2211"/>
                  <a:pt x="2753" y="2202"/>
                  <a:pt x="2774" y="2196"/>
                </a:cubicBezTo>
                <a:cubicBezTo>
                  <a:pt x="2802" y="2188"/>
                  <a:pt x="2774" y="2167"/>
                  <a:pt x="2774" y="2152"/>
                </a:cubicBezTo>
                <a:cubicBezTo>
                  <a:pt x="2774" y="2144"/>
                  <a:pt x="2768" y="2135"/>
                  <a:pt x="2765" y="2127"/>
                </a:cubicBezTo>
                <a:close/>
                <a:moveTo>
                  <a:pt x="2827" y="2058"/>
                </a:moveTo>
                <a:cubicBezTo>
                  <a:pt x="2836" y="2101"/>
                  <a:pt x="2849" y="2139"/>
                  <a:pt x="2866" y="2176"/>
                </a:cubicBezTo>
                <a:cubicBezTo>
                  <a:pt x="2883" y="2211"/>
                  <a:pt x="2913" y="2191"/>
                  <a:pt x="2938" y="2195"/>
                </a:cubicBezTo>
                <a:cubicBezTo>
                  <a:pt x="2949" y="2197"/>
                  <a:pt x="2952" y="2191"/>
                  <a:pt x="2952" y="2179"/>
                </a:cubicBezTo>
                <a:cubicBezTo>
                  <a:pt x="2950" y="2099"/>
                  <a:pt x="2908" y="2057"/>
                  <a:pt x="2827" y="2058"/>
                </a:cubicBezTo>
                <a:close/>
                <a:moveTo>
                  <a:pt x="3096" y="2140"/>
                </a:moveTo>
                <a:cubicBezTo>
                  <a:pt x="3094" y="2131"/>
                  <a:pt x="3093" y="2126"/>
                  <a:pt x="3091" y="2122"/>
                </a:cubicBezTo>
                <a:cubicBezTo>
                  <a:pt x="3081" y="2088"/>
                  <a:pt x="3044" y="2063"/>
                  <a:pt x="3016" y="2078"/>
                </a:cubicBezTo>
                <a:cubicBezTo>
                  <a:pt x="2986" y="2095"/>
                  <a:pt x="3019" y="2119"/>
                  <a:pt x="3019" y="2140"/>
                </a:cubicBezTo>
                <a:cubicBezTo>
                  <a:pt x="3018" y="2145"/>
                  <a:pt x="3023" y="2151"/>
                  <a:pt x="3024" y="2157"/>
                </a:cubicBezTo>
                <a:cubicBezTo>
                  <a:pt x="3035" y="2203"/>
                  <a:pt x="3073" y="2196"/>
                  <a:pt x="3098" y="2187"/>
                </a:cubicBezTo>
                <a:cubicBezTo>
                  <a:pt x="3126" y="2176"/>
                  <a:pt x="3095" y="2153"/>
                  <a:pt x="3096" y="2140"/>
                </a:cubicBezTo>
                <a:close/>
                <a:moveTo>
                  <a:pt x="3287" y="2187"/>
                </a:moveTo>
                <a:cubicBezTo>
                  <a:pt x="3264" y="2099"/>
                  <a:pt x="3257" y="2093"/>
                  <a:pt x="3190" y="2094"/>
                </a:cubicBezTo>
                <a:cubicBezTo>
                  <a:pt x="3171" y="2094"/>
                  <a:pt x="3167" y="2099"/>
                  <a:pt x="3170" y="2118"/>
                </a:cubicBezTo>
                <a:cubicBezTo>
                  <a:pt x="3183" y="2183"/>
                  <a:pt x="3208" y="2199"/>
                  <a:pt x="3287" y="2187"/>
                </a:cubicBezTo>
                <a:close/>
                <a:moveTo>
                  <a:pt x="3453" y="2164"/>
                </a:moveTo>
                <a:cubicBezTo>
                  <a:pt x="3445" y="2135"/>
                  <a:pt x="3427" y="2127"/>
                  <a:pt x="3373" y="2123"/>
                </a:cubicBezTo>
                <a:cubicBezTo>
                  <a:pt x="3352" y="2121"/>
                  <a:pt x="3349" y="2129"/>
                  <a:pt x="3357" y="2145"/>
                </a:cubicBezTo>
                <a:cubicBezTo>
                  <a:pt x="3362" y="2158"/>
                  <a:pt x="3367" y="2171"/>
                  <a:pt x="3376" y="2181"/>
                </a:cubicBezTo>
                <a:cubicBezTo>
                  <a:pt x="3396" y="2202"/>
                  <a:pt x="3424" y="2193"/>
                  <a:pt x="3448" y="2192"/>
                </a:cubicBezTo>
                <a:cubicBezTo>
                  <a:pt x="3467" y="2192"/>
                  <a:pt x="3453" y="2174"/>
                  <a:pt x="3453" y="2164"/>
                </a:cubicBezTo>
                <a:close/>
                <a:moveTo>
                  <a:pt x="3613" y="2175"/>
                </a:moveTo>
                <a:cubicBezTo>
                  <a:pt x="3604" y="2154"/>
                  <a:pt x="3581" y="2161"/>
                  <a:pt x="3564" y="2156"/>
                </a:cubicBezTo>
                <a:cubicBezTo>
                  <a:pt x="3554" y="2154"/>
                  <a:pt x="3537" y="2144"/>
                  <a:pt x="3535" y="2163"/>
                </a:cubicBezTo>
                <a:cubicBezTo>
                  <a:pt x="3533" y="2176"/>
                  <a:pt x="3537" y="2195"/>
                  <a:pt x="3556" y="2198"/>
                </a:cubicBezTo>
                <a:cubicBezTo>
                  <a:pt x="3571" y="2200"/>
                  <a:pt x="3586" y="2200"/>
                  <a:pt x="3601" y="2200"/>
                </a:cubicBezTo>
                <a:cubicBezTo>
                  <a:pt x="3617" y="2200"/>
                  <a:pt x="3615" y="2188"/>
                  <a:pt x="3613" y="2175"/>
                </a:cubicBezTo>
                <a:close/>
              </a:path>
            </a:pathLst>
          </a:custGeom>
          <a:solidFill>
            <a:schemeClr val="tx1">
              <a:lumMod val="75000"/>
              <a:lumOff val="2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nvSpPr>
        <p:spPr>
          <a:xfrm rot="20519996">
            <a:off x="2999117" y="1779362"/>
            <a:ext cx="1823084" cy="510553"/>
          </a:xfrm>
          <a:custGeom>
            <a:avLst/>
            <a:gdLst>
              <a:gd name="connsiteX0" fmla="*/ 43906 w 1823084"/>
              <a:gd name="connsiteY0" fmla="*/ 282083 h 510553"/>
              <a:gd name="connsiteX1" fmla="*/ 45516 w 1823084"/>
              <a:gd name="connsiteY1" fmla="*/ 301515 h 510553"/>
              <a:gd name="connsiteX2" fmla="*/ 25548 w 1823084"/>
              <a:gd name="connsiteY2" fmla="*/ 352688 h 510553"/>
              <a:gd name="connsiteX3" fmla="*/ 13309 w 1823084"/>
              <a:gd name="connsiteY3" fmla="*/ 368882 h 510553"/>
              <a:gd name="connsiteX4" fmla="*/ 105 w 1823084"/>
              <a:gd name="connsiteY4" fmla="*/ 354955 h 510553"/>
              <a:gd name="connsiteX5" fmla="*/ 24904 w 1823084"/>
              <a:gd name="connsiteY5" fmla="*/ 287265 h 510553"/>
              <a:gd name="connsiteX6" fmla="*/ 43906 w 1823084"/>
              <a:gd name="connsiteY6" fmla="*/ 282083 h 510553"/>
              <a:gd name="connsiteX7" fmla="*/ 530745 w 1823084"/>
              <a:gd name="connsiteY7" fmla="*/ 428343 h 510553"/>
              <a:gd name="connsiteX8" fmla="*/ 584943 w 1823084"/>
              <a:gd name="connsiteY8" fmla="*/ 449611 h 510553"/>
              <a:gd name="connsiteX9" fmla="*/ 593330 w 1823084"/>
              <a:gd name="connsiteY9" fmla="*/ 467335 h 510553"/>
              <a:gd name="connsiteX10" fmla="*/ 574942 w 1823084"/>
              <a:gd name="connsiteY10" fmla="*/ 472169 h 510553"/>
              <a:gd name="connsiteX11" fmla="*/ 523325 w 1823084"/>
              <a:gd name="connsiteY11" fmla="*/ 452189 h 510553"/>
              <a:gd name="connsiteX12" fmla="*/ 513647 w 1823084"/>
              <a:gd name="connsiteY12" fmla="*/ 438977 h 510553"/>
              <a:gd name="connsiteX13" fmla="*/ 522035 w 1823084"/>
              <a:gd name="connsiteY13" fmla="*/ 428020 h 510553"/>
              <a:gd name="connsiteX14" fmla="*/ 530745 w 1823084"/>
              <a:gd name="connsiteY14" fmla="*/ 428343 h 510553"/>
              <a:gd name="connsiteX15" fmla="*/ 454133 w 1823084"/>
              <a:gd name="connsiteY15" fmla="*/ 337828 h 510553"/>
              <a:gd name="connsiteX16" fmla="*/ 460834 w 1823084"/>
              <a:gd name="connsiteY16" fmla="*/ 345451 h 510553"/>
              <a:gd name="connsiteX17" fmla="*/ 477402 w 1823084"/>
              <a:gd name="connsiteY17" fmla="*/ 392238 h 510553"/>
              <a:gd name="connsiteX18" fmla="*/ 471554 w 1823084"/>
              <a:gd name="connsiteY18" fmla="*/ 407080 h 510553"/>
              <a:gd name="connsiteX19" fmla="*/ 455636 w 1823084"/>
              <a:gd name="connsiteY19" fmla="*/ 401595 h 510553"/>
              <a:gd name="connsiteX20" fmla="*/ 444265 w 1823084"/>
              <a:gd name="connsiteY20" fmla="*/ 372877 h 510553"/>
              <a:gd name="connsiteX21" fmla="*/ 444915 w 1823084"/>
              <a:gd name="connsiteY21" fmla="*/ 372877 h 510553"/>
              <a:gd name="connsiteX22" fmla="*/ 437768 w 1823084"/>
              <a:gd name="connsiteY22" fmla="*/ 353517 h 510553"/>
              <a:gd name="connsiteX23" fmla="*/ 444265 w 1823084"/>
              <a:gd name="connsiteY23" fmla="*/ 337707 h 510553"/>
              <a:gd name="connsiteX24" fmla="*/ 454133 w 1823084"/>
              <a:gd name="connsiteY24" fmla="*/ 337828 h 510553"/>
              <a:gd name="connsiteX25" fmla="*/ 728582 w 1823084"/>
              <a:gd name="connsiteY25" fmla="*/ 426094 h 510553"/>
              <a:gd name="connsiteX26" fmla="*/ 736079 w 1823084"/>
              <a:gd name="connsiteY26" fmla="*/ 433397 h 510553"/>
              <a:gd name="connsiteX27" fmla="*/ 728018 w 1823084"/>
              <a:gd name="connsiteY27" fmla="*/ 449769 h 510553"/>
              <a:gd name="connsiteX28" fmla="*/ 673849 w 1823084"/>
              <a:gd name="connsiteY28" fmla="*/ 473523 h 510553"/>
              <a:gd name="connsiteX29" fmla="*/ 656437 w 1823084"/>
              <a:gd name="connsiteY29" fmla="*/ 467424 h 510553"/>
              <a:gd name="connsiteX30" fmla="*/ 662563 w 1823084"/>
              <a:gd name="connsiteY30" fmla="*/ 451695 h 510553"/>
              <a:gd name="connsiteX31" fmla="*/ 717700 w 1823084"/>
              <a:gd name="connsiteY31" fmla="*/ 426977 h 510553"/>
              <a:gd name="connsiteX32" fmla="*/ 728582 w 1823084"/>
              <a:gd name="connsiteY32" fmla="*/ 426094 h 510553"/>
              <a:gd name="connsiteX33" fmla="*/ 94443 w 1823084"/>
              <a:gd name="connsiteY33" fmla="*/ 167199 h 510553"/>
              <a:gd name="connsiteX34" fmla="*/ 103979 w 1823084"/>
              <a:gd name="connsiteY34" fmla="*/ 175776 h 510553"/>
              <a:gd name="connsiteX35" fmla="*/ 99795 w 1823084"/>
              <a:gd name="connsiteY35" fmla="*/ 188985 h 510553"/>
              <a:gd name="connsiteX36" fmla="*/ 63744 w 1823084"/>
              <a:gd name="connsiteY36" fmla="*/ 239565 h 510553"/>
              <a:gd name="connsiteX37" fmla="*/ 43144 w 1823084"/>
              <a:gd name="connsiteY37" fmla="*/ 249552 h 510553"/>
              <a:gd name="connsiteX38" fmla="*/ 42178 w 1823084"/>
              <a:gd name="connsiteY38" fmla="*/ 226678 h 510553"/>
              <a:gd name="connsiteX39" fmla="*/ 79838 w 1823084"/>
              <a:gd name="connsiteY39" fmla="*/ 173843 h 510553"/>
              <a:gd name="connsiteX40" fmla="*/ 94443 w 1823084"/>
              <a:gd name="connsiteY40" fmla="*/ 167199 h 510553"/>
              <a:gd name="connsiteX41" fmla="*/ 1140821 w 1823084"/>
              <a:gd name="connsiteY41" fmla="*/ 486437 h 510553"/>
              <a:gd name="connsiteX42" fmla="*/ 1150819 w 1823084"/>
              <a:gd name="connsiteY42" fmla="*/ 497370 h 510553"/>
              <a:gd name="connsiteX43" fmla="*/ 1139209 w 1823084"/>
              <a:gd name="connsiteY43" fmla="*/ 510553 h 510553"/>
              <a:gd name="connsiteX44" fmla="*/ 1059548 w 1823084"/>
              <a:gd name="connsiteY44" fmla="*/ 500263 h 510553"/>
              <a:gd name="connsiteX45" fmla="*/ 1051808 w 1823084"/>
              <a:gd name="connsiteY45" fmla="*/ 486437 h 510553"/>
              <a:gd name="connsiteX46" fmla="*/ 1064708 w 1823084"/>
              <a:gd name="connsiteY46" fmla="*/ 477434 h 510553"/>
              <a:gd name="connsiteX47" fmla="*/ 1140821 w 1823084"/>
              <a:gd name="connsiteY47" fmla="*/ 486437 h 510553"/>
              <a:gd name="connsiteX48" fmla="*/ 968137 w 1823084"/>
              <a:gd name="connsiteY48" fmla="*/ 420184 h 510553"/>
              <a:gd name="connsiteX49" fmla="*/ 1008608 w 1823084"/>
              <a:gd name="connsiteY49" fmla="*/ 453110 h 510553"/>
              <a:gd name="connsiteX50" fmla="*/ 1006665 w 1823084"/>
              <a:gd name="connsiteY50" fmla="*/ 468604 h 510553"/>
              <a:gd name="connsiteX51" fmla="*/ 993067 w 1823084"/>
              <a:gd name="connsiteY51" fmla="*/ 469895 h 510553"/>
              <a:gd name="connsiteX52" fmla="*/ 956157 w 1823084"/>
              <a:gd name="connsiteY52" fmla="*/ 439229 h 510553"/>
              <a:gd name="connsiteX53" fmla="*/ 954538 w 1823084"/>
              <a:gd name="connsiteY53" fmla="*/ 425672 h 510553"/>
              <a:gd name="connsiteX54" fmla="*/ 968137 w 1823084"/>
              <a:gd name="connsiteY54" fmla="*/ 420184 h 510553"/>
              <a:gd name="connsiteX55" fmla="*/ 769445 w 1823084"/>
              <a:gd name="connsiteY55" fmla="*/ 309423 h 510553"/>
              <a:gd name="connsiteX56" fmla="*/ 776627 w 1823084"/>
              <a:gd name="connsiteY56" fmla="*/ 320315 h 510553"/>
              <a:gd name="connsiteX57" fmla="*/ 769810 w 1823084"/>
              <a:gd name="connsiteY57" fmla="*/ 374214 h 510553"/>
              <a:gd name="connsiteX58" fmla="*/ 754553 w 1823084"/>
              <a:gd name="connsiteY58" fmla="*/ 381960 h 510553"/>
              <a:gd name="connsiteX59" fmla="*/ 746762 w 1823084"/>
              <a:gd name="connsiteY59" fmla="*/ 367114 h 510553"/>
              <a:gd name="connsiteX60" fmla="*/ 749035 w 1823084"/>
              <a:gd name="connsiteY60" fmla="*/ 318379 h 510553"/>
              <a:gd name="connsiteX61" fmla="*/ 758124 w 1823084"/>
              <a:gd name="connsiteY61" fmla="*/ 305792 h 510553"/>
              <a:gd name="connsiteX62" fmla="*/ 769445 w 1823084"/>
              <a:gd name="connsiteY62" fmla="*/ 309423 h 510553"/>
              <a:gd name="connsiteX63" fmla="*/ 464523 w 1823084"/>
              <a:gd name="connsiteY63" fmla="*/ 203866 h 510553"/>
              <a:gd name="connsiteX64" fmla="*/ 470986 w 1823084"/>
              <a:gd name="connsiteY64" fmla="*/ 219676 h 510553"/>
              <a:gd name="connsiteX65" fmla="*/ 459999 w 1823084"/>
              <a:gd name="connsiteY65" fmla="*/ 275494 h 510553"/>
              <a:gd name="connsiteX66" fmla="*/ 447396 w 1823084"/>
              <a:gd name="connsiteY66" fmla="*/ 287109 h 510553"/>
              <a:gd name="connsiteX67" fmla="*/ 435440 w 1823084"/>
              <a:gd name="connsiteY67" fmla="*/ 275171 h 510553"/>
              <a:gd name="connsiteX68" fmla="*/ 448689 w 1823084"/>
              <a:gd name="connsiteY68" fmla="*/ 210319 h 510553"/>
              <a:gd name="connsiteX69" fmla="*/ 464523 w 1823084"/>
              <a:gd name="connsiteY69" fmla="*/ 203866 h 510553"/>
              <a:gd name="connsiteX70" fmla="*/ 1256966 w 1823084"/>
              <a:gd name="connsiteY70" fmla="*/ 453281 h 510553"/>
              <a:gd name="connsiteX71" fmla="*/ 1255353 w 1823084"/>
              <a:gd name="connsiteY71" fmla="*/ 469101 h 510553"/>
              <a:gd name="connsiteX72" fmla="*/ 1221469 w 1823084"/>
              <a:gd name="connsiteY72" fmla="*/ 498803 h 510553"/>
              <a:gd name="connsiteX73" fmla="*/ 1202107 w 1823084"/>
              <a:gd name="connsiteY73" fmla="*/ 497835 h 510553"/>
              <a:gd name="connsiteX74" fmla="*/ 1205657 w 1823084"/>
              <a:gd name="connsiteY74" fmla="*/ 479755 h 510553"/>
              <a:gd name="connsiteX75" fmla="*/ 1240508 w 1823084"/>
              <a:gd name="connsiteY75" fmla="*/ 450375 h 510553"/>
              <a:gd name="connsiteX76" fmla="*/ 1256966 w 1823084"/>
              <a:gd name="connsiteY76" fmla="*/ 453281 h 510553"/>
              <a:gd name="connsiteX77" fmla="*/ 185791 w 1823084"/>
              <a:gd name="connsiteY77" fmla="*/ 86011 h 510553"/>
              <a:gd name="connsiteX78" fmla="*/ 192840 w 1823084"/>
              <a:gd name="connsiteY78" fmla="*/ 94051 h 510553"/>
              <a:gd name="connsiteX79" fmla="*/ 183818 w 1823084"/>
              <a:gd name="connsiteY79" fmla="*/ 109167 h 510553"/>
              <a:gd name="connsiteX80" fmla="*/ 151919 w 1823084"/>
              <a:gd name="connsiteY80" fmla="*/ 130393 h 510553"/>
              <a:gd name="connsiteX81" fmla="*/ 134520 w 1823084"/>
              <a:gd name="connsiteY81" fmla="*/ 128142 h 510553"/>
              <a:gd name="connsiteX82" fmla="*/ 135809 w 1823084"/>
              <a:gd name="connsiteY82" fmla="*/ 112705 h 510553"/>
              <a:gd name="connsiteX83" fmla="*/ 175118 w 1823084"/>
              <a:gd name="connsiteY83" fmla="*/ 86654 h 510553"/>
              <a:gd name="connsiteX84" fmla="*/ 185791 w 1823084"/>
              <a:gd name="connsiteY84" fmla="*/ 86011 h 510553"/>
              <a:gd name="connsiteX85" fmla="*/ 940650 w 1823084"/>
              <a:gd name="connsiteY85" fmla="*/ 294993 h 510553"/>
              <a:gd name="connsiteX86" fmla="*/ 951621 w 1823084"/>
              <a:gd name="connsiteY86" fmla="*/ 309513 h 510553"/>
              <a:gd name="connsiteX87" fmla="*/ 952266 w 1823084"/>
              <a:gd name="connsiteY87" fmla="*/ 350491 h 510553"/>
              <a:gd name="connsiteX88" fmla="*/ 956784 w 1823084"/>
              <a:gd name="connsiteY88" fmla="*/ 368559 h 510553"/>
              <a:gd name="connsiteX89" fmla="*/ 954202 w 1823084"/>
              <a:gd name="connsiteY89" fmla="*/ 388887 h 510553"/>
              <a:gd name="connsiteX90" fmla="*/ 934519 w 1823084"/>
              <a:gd name="connsiteY90" fmla="*/ 379207 h 510553"/>
              <a:gd name="connsiteX91" fmla="*/ 930325 w 1823084"/>
              <a:gd name="connsiteY91" fmla="*/ 368237 h 510553"/>
              <a:gd name="connsiteX92" fmla="*/ 927098 w 1823084"/>
              <a:gd name="connsiteY92" fmla="*/ 308868 h 510553"/>
              <a:gd name="connsiteX93" fmla="*/ 940650 w 1823084"/>
              <a:gd name="connsiteY93" fmla="*/ 294993 h 510553"/>
              <a:gd name="connsiteX94" fmla="*/ 703517 w 1823084"/>
              <a:gd name="connsiteY94" fmla="*/ 168293 h 510553"/>
              <a:gd name="connsiteX95" fmla="*/ 711717 w 1823084"/>
              <a:gd name="connsiteY95" fmla="*/ 174968 h 510553"/>
              <a:gd name="connsiteX96" fmla="*/ 745481 w 1823084"/>
              <a:gd name="connsiteY96" fmla="*/ 223190 h 510553"/>
              <a:gd name="connsiteX97" fmla="*/ 740336 w 1823084"/>
              <a:gd name="connsiteY97" fmla="*/ 241961 h 510553"/>
              <a:gd name="connsiteX98" fmla="*/ 723615 w 1823084"/>
              <a:gd name="connsiteY98" fmla="*/ 234841 h 510553"/>
              <a:gd name="connsiteX99" fmla="*/ 693067 w 1823084"/>
              <a:gd name="connsiteY99" fmla="*/ 190503 h 510553"/>
              <a:gd name="connsiteX100" fmla="*/ 693388 w 1823084"/>
              <a:gd name="connsiteY100" fmla="*/ 170113 h 510553"/>
              <a:gd name="connsiteX101" fmla="*/ 703517 w 1823084"/>
              <a:gd name="connsiteY101" fmla="*/ 168293 h 510553"/>
              <a:gd name="connsiteX102" fmla="*/ 331697 w 1823084"/>
              <a:gd name="connsiteY102" fmla="*/ 44176 h 510553"/>
              <a:gd name="connsiteX103" fmla="*/ 336495 w 1823084"/>
              <a:gd name="connsiteY103" fmla="*/ 53603 h 510553"/>
              <a:gd name="connsiteX104" fmla="*/ 321982 w 1823084"/>
              <a:gd name="connsiteY104" fmla="*/ 65902 h 510553"/>
              <a:gd name="connsiteX105" fmla="*/ 270703 w 1823084"/>
              <a:gd name="connsiteY105" fmla="*/ 73670 h 510553"/>
              <a:gd name="connsiteX106" fmla="*/ 245869 w 1823084"/>
              <a:gd name="connsiteY106" fmla="*/ 80790 h 510553"/>
              <a:gd name="connsiteX107" fmla="*/ 228776 w 1823084"/>
              <a:gd name="connsiteY107" fmla="*/ 75288 h 510553"/>
              <a:gd name="connsiteX108" fmla="*/ 235549 w 1823084"/>
              <a:gd name="connsiteY108" fmla="*/ 58458 h 510553"/>
              <a:gd name="connsiteX109" fmla="*/ 257157 w 1823084"/>
              <a:gd name="connsiteY109" fmla="*/ 50043 h 510553"/>
              <a:gd name="connsiteX110" fmla="*/ 312629 w 1823084"/>
              <a:gd name="connsiteY110" fmla="*/ 41304 h 510553"/>
              <a:gd name="connsiteX111" fmla="*/ 321337 w 1823084"/>
              <a:gd name="connsiteY111" fmla="*/ 41304 h 510553"/>
              <a:gd name="connsiteX112" fmla="*/ 331697 w 1823084"/>
              <a:gd name="connsiteY112" fmla="*/ 44176 h 510553"/>
              <a:gd name="connsiteX113" fmla="*/ 1273611 w 1823084"/>
              <a:gd name="connsiteY113" fmla="*/ 332044 h 510553"/>
              <a:gd name="connsiteX114" fmla="*/ 1288493 w 1823084"/>
              <a:gd name="connsiteY114" fmla="*/ 346839 h 510553"/>
              <a:gd name="connsiteX115" fmla="*/ 1281375 w 1823084"/>
              <a:gd name="connsiteY115" fmla="*/ 408918 h 510553"/>
              <a:gd name="connsiteX116" fmla="*/ 1267464 w 1823084"/>
              <a:gd name="connsiteY116" fmla="*/ 416316 h 510553"/>
              <a:gd name="connsiteX117" fmla="*/ 1258729 w 1823084"/>
              <a:gd name="connsiteY117" fmla="*/ 402806 h 510553"/>
              <a:gd name="connsiteX118" fmla="*/ 1262935 w 1823084"/>
              <a:gd name="connsiteY118" fmla="*/ 342015 h 510553"/>
              <a:gd name="connsiteX119" fmla="*/ 1273611 w 1823084"/>
              <a:gd name="connsiteY119" fmla="*/ 332044 h 510553"/>
              <a:gd name="connsiteX120" fmla="*/ 620370 w 1823084"/>
              <a:gd name="connsiteY120" fmla="*/ 111730 h 510553"/>
              <a:gd name="connsiteX121" fmla="*/ 668069 w 1823084"/>
              <a:gd name="connsiteY121" fmla="*/ 142772 h 510553"/>
              <a:gd name="connsiteX122" fmla="*/ 664524 w 1823084"/>
              <a:gd name="connsiteY122" fmla="*/ 153766 h 510553"/>
              <a:gd name="connsiteX123" fmla="*/ 650988 w 1823084"/>
              <a:gd name="connsiteY123" fmla="*/ 155707 h 510553"/>
              <a:gd name="connsiteX124" fmla="*/ 615858 w 1823084"/>
              <a:gd name="connsiteY124" fmla="*/ 132748 h 510553"/>
              <a:gd name="connsiteX125" fmla="*/ 611023 w 1823084"/>
              <a:gd name="connsiteY125" fmla="*/ 119814 h 510553"/>
              <a:gd name="connsiteX126" fmla="*/ 620370 w 1823084"/>
              <a:gd name="connsiteY126" fmla="*/ 111730 h 510553"/>
              <a:gd name="connsiteX127" fmla="*/ 529054 w 1823084"/>
              <a:gd name="connsiteY127" fmla="*/ 75838 h 510553"/>
              <a:gd name="connsiteX128" fmla="*/ 537365 w 1823084"/>
              <a:gd name="connsiteY128" fmla="*/ 84650 h 510553"/>
              <a:gd name="connsiteX129" fmla="*/ 533814 w 1823084"/>
              <a:gd name="connsiteY129" fmla="*/ 96616 h 510553"/>
              <a:gd name="connsiteX130" fmla="*/ 500571 w 1823084"/>
              <a:gd name="connsiteY130" fmla="*/ 138334 h 510553"/>
              <a:gd name="connsiteX131" fmla="*/ 481206 w 1823084"/>
              <a:gd name="connsiteY131" fmla="*/ 145449 h 510553"/>
              <a:gd name="connsiteX132" fmla="*/ 480238 w 1823084"/>
              <a:gd name="connsiteY132" fmla="*/ 123781 h 510553"/>
              <a:gd name="connsiteX133" fmla="*/ 515418 w 1823084"/>
              <a:gd name="connsiteY133" fmla="*/ 80123 h 510553"/>
              <a:gd name="connsiteX134" fmla="*/ 529054 w 1823084"/>
              <a:gd name="connsiteY134" fmla="*/ 75838 h 510553"/>
              <a:gd name="connsiteX135" fmla="*/ 442784 w 1823084"/>
              <a:gd name="connsiteY135" fmla="*/ 43028 h 510553"/>
              <a:gd name="connsiteX136" fmla="*/ 480346 w 1823084"/>
              <a:gd name="connsiteY136" fmla="*/ 57916 h 510553"/>
              <a:gd name="connsiteX137" fmla="*/ 484841 w 1823084"/>
              <a:gd name="connsiteY137" fmla="*/ 74423 h 510553"/>
              <a:gd name="connsiteX138" fmla="*/ 470073 w 1823084"/>
              <a:gd name="connsiteY138" fmla="*/ 79602 h 510553"/>
              <a:gd name="connsiteX139" fmla="*/ 423522 w 1823084"/>
              <a:gd name="connsiteY139" fmla="*/ 64066 h 510553"/>
              <a:gd name="connsiteX140" fmla="*/ 413891 w 1823084"/>
              <a:gd name="connsiteY140" fmla="*/ 52414 h 510553"/>
              <a:gd name="connsiteX141" fmla="*/ 422880 w 1823084"/>
              <a:gd name="connsiteY141" fmla="*/ 40439 h 510553"/>
              <a:gd name="connsiteX142" fmla="*/ 442784 w 1823084"/>
              <a:gd name="connsiteY142" fmla="*/ 43028 h 510553"/>
              <a:gd name="connsiteX143" fmla="*/ 1008202 w 1823084"/>
              <a:gd name="connsiteY143" fmla="*/ 172533 h 510553"/>
              <a:gd name="connsiteX144" fmla="*/ 1008846 w 1823084"/>
              <a:gd name="connsiteY144" fmla="*/ 187378 h 510553"/>
              <a:gd name="connsiteX145" fmla="*/ 974400 w 1823084"/>
              <a:gd name="connsiteY145" fmla="*/ 234171 h 510553"/>
              <a:gd name="connsiteX146" fmla="*/ 954441 w 1823084"/>
              <a:gd name="connsiteY146" fmla="*/ 238043 h 510553"/>
              <a:gd name="connsiteX147" fmla="*/ 955084 w 1823084"/>
              <a:gd name="connsiteY147" fmla="*/ 218681 h 510553"/>
              <a:gd name="connsiteX148" fmla="*/ 982126 w 1823084"/>
              <a:gd name="connsiteY148" fmla="*/ 180601 h 510553"/>
              <a:gd name="connsiteX149" fmla="*/ 995003 w 1823084"/>
              <a:gd name="connsiteY149" fmla="*/ 169306 h 510553"/>
              <a:gd name="connsiteX150" fmla="*/ 1008202 w 1823084"/>
              <a:gd name="connsiteY150" fmla="*/ 172533 h 510553"/>
              <a:gd name="connsiteX151" fmla="*/ 1218428 w 1823084"/>
              <a:gd name="connsiteY151" fmla="*/ 211086 h 510553"/>
              <a:gd name="connsiteX152" fmla="*/ 1227824 w 1823084"/>
              <a:gd name="connsiteY152" fmla="*/ 217985 h 510553"/>
              <a:gd name="connsiteX153" fmla="*/ 1258148 w 1823084"/>
              <a:gd name="connsiteY153" fmla="*/ 263493 h 510553"/>
              <a:gd name="connsiteX154" fmla="*/ 1252341 w 1823084"/>
              <a:gd name="connsiteY154" fmla="*/ 282858 h 510553"/>
              <a:gd name="connsiteX155" fmla="*/ 1235243 w 1823084"/>
              <a:gd name="connsiteY155" fmla="*/ 274143 h 510553"/>
              <a:gd name="connsiteX156" fmla="*/ 1209113 w 1823084"/>
              <a:gd name="connsiteY156" fmla="*/ 233800 h 510553"/>
              <a:gd name="connsiteX157" fmla="*/ 1207823 w 1823084"/>
              <a:gd name="connsiteY157" fmla="*/ 214112 h 510553"/>
              <a:gd name="connsiteX158" fmla="*/ 1218428 w 1823084"/>
              <a:gd name="connsiteY158" fmla="*/ 211086 h 510553"/>
              <a:gd name="connsiteX159" fmla="*/ 625688 w 1823084"/>
              <a:gd name="connsiteY159" fmla="*/ 4810 h 510553"/>
              <a:gd name="connsiteX160" fmla="*/ 632863 w 1823084"/>
              <a:gd name="connsiteY160" fmla="*/ 13432 h 510553"/>
              <a:gd name="connsiteX161" fmla="*/ 618674 w 1823084"/>
              <a:gd name="connsiteY161" fmla="*/ 29226 h 510553"/>
              <a:gd name="connsiteX162" fmla="*/ 614482 w 1823084"/>
              <a:gd name="connsiteY162" fmla="*/ 29871 h 510553"/>
              <a:gd name="connsiteX163" fmla="*/ 584814 w 1823084"/>
              <a:gd name="connsiteY163" fmla="*/ 44376 h 510553"/>
              <a:gd name="connsiteX164" fmla="*/ 564497 w 1823084"/>
              <a:gd name="connsiteY164" fmla="*/ 44698 h 510553"/>
              <a:gd name="connsiteX165" fmla="*/ 569980 w 1823084"/>
              <a:gd name="connsiteY165" fmla="*/ 24391 h 510553"/>
              <a:gd name="connsiteX166" fmla="*/ 614159 w 1823084"/>
              <a:gd name="connsiteY166" fmla="*/ 4407 h 510553"/>
              <a:gd name="connsiteX167" fmla="*/ 625688 w 1823084"/>
              <a:gd name="connsiteY167" fmla="*/ 4810 h 510553"/>
              <a:gd name="connsiteX168" fmla="*/ 1142006 w 1823084"/>
              <a:gd name="connsiteY168" fmla="*/ 145222 h 510553"/>
              <a:gd name="connsiteX169" fmla="*/ 1177629 w 1823084"/>
              <a:gd name="connsiteY169" fmla="*/ 181841 h 510553"/>
              <a:gd name="connsiteX170" fmla="*/ 1174099 w 1823084"/>
              <a:gd name="connsiteY170" fmla="*/ 197721 h 510553"/>
              <a:gd name="connsiteX171" fmla="*/ 1159657 w 1823084"/>
              <a:gd name="connsiteY171" fmla="*/ 196748 h 510553"/>
              <a:gd name="connsiteX172" fmla="*/ 1129169 w 1823084"/>
              <a:gd name="connsiteY172" fmla="*/ 164018 h 510553"/>
              <a:gd name="connsiteX173" fmla="*/ 1127885 w 1823084"/>
              <a:gd name="connsiteY173" fmla="*/ 149435 h 510553"/>
              <a:gd name="connsiteX174" fmla="*/ 1142006 w 1823084"/>
              <a:gd name="connsiteY174" fmla="*/ 145222 h 510553"/>
              <a:gd name="connsiteX175" fmla="*/ 755240 w 1823084"/>
              <a:gd name="connsiteY175" fmla="*/ 2504 h 510553"/>
              <a:gd name="connsiteX176" fmla="*/ 768108 w 1823084"/>
              <a:gd name="connsiteY176" fmla="*/ 18622 h 510553"/>
              <a:gd name="connsiteX177" fmla="*/ 750736 w 1823084"/>
              <a:gd name="connsiteY177" fmla="*/ 27003 h 510553"/>
              <a:gd name="connsiteX178" fmla="*/ 703445 w 1823084"/>
              <a:gd name="connsiteY178" fmla="*/ 27326 h 510553"/>
              <a:gd name="connsiteX179" fmla="*/ 684464 w 1823084"/>
              <a:gd name="connsiteY179" fmla="*/ 19267 h 510553"/>
              <a:gd name="connsiteX180" fmla="*/ 697976 w 1823084"/>
              <a:gd name="connsiteY180" fmla="*/ 1859 h 510553"/>
              <a:gd name="connsiteX181" fmla="*/ 755240 w 1823084"/>
              <a:gd name="connsiteY181" fmla="*/ 2504 h 510553"/>
              <a:gd name="connsiteX182" fmla="*/ 857686 w 1823084"/>
              <a:gd name="connsiteY182" fmla="*/ 16685 h 510553"/>
              <a:gd name="connsiteX183" fmla="*/ 883844 w 1823084"/>
              <a:gd name="connsiteY183" fmla="*/ 25625 h 510553"/>
              <a:gd name="connsiteX184" fmla="*/ 889317 w 1823084"/>
              <a:gd name="connsiteY184" fmla="*/ 41660 h 510553"/>
              <a:gd name="connsiteX185" fmla="*/ 874830 w 1823084"/>
              <a:gd name="connsiteY185" fmla="*/ 47753 h 510553"/>
              <a:gd name="connsiteX186" fmla="*/ 830080 w 1823084"/>
              <a:gd name="connsiteY186" fmla="*/ 38453 h 510553"/>
              <a:gd name="connsiteX187" fmla="*/ 818812 w 1823084"/>
              <a:gd name="connsiteY187" fmla="*/ 25625 h 510553"/>
              <a:gd name="connsiteX188" fmla="*/ 831045 w 1823084"/>
              <a:gd name="connsiteY188" fmla="*/ 13759 h 510553"/>
              <a:gd name="connsiteX189" fmla="*/ 857686 w 1823084"/>
              <a:gd name="connsiteY189" fmla="*/ 16685 h 510553"/>
              <a:gd name="connsiteX190" fmla="*/ 1119415 w 1823084"/>
              <a:gd name="connsiteY190" fmla="*/ 97487 h 510553"/>
              <a:gd name="connsiteX191" fmla="*/ 1127671 w 1823084"/>
              <a:gd name="connsiteY191" fmla="*/ 105107 h 510553"/>
              <a:gd name="connsiteX192" fmla="*/ 1117361 w 1823084"/>
              <a:gd name="connsiteY192" fmla="*/ 122434 h 510553"/>
              <a:gd name="connsiteX193" fmla="*/ 1069035 w 1823084"/>
              <a:gd name="connsiteY193" fmla="*/ 142649 h 510553"/>
              <a:gd name="connsiteX194" fmla="*/ 1052282 w 1823084"/>
              <a:gd name="connsiteY194" fmla="*/ 135911 h 510553"/>
              <a:gd name="connsiteX195" fmla="*/ 1061625 w 1823084"/>
              <a:gd name="connsiteY195" fmla="*/ 118905 h 510553"/>
              <a:gd name="connsiteX196" fmla="*/ 1108018 w 1823084"/>
              <a:gd name="connsiteY196" fmla="*/ 99011 h 510553"/>
              <a:gd name="connsiteX197" fmla="*/ 1119415 w 1823084"/>
              <a:gd name="connsiteY197" fmla="*/ 97487 h 510553"/>
              <a:gd name="connsiteX198" fmla="*/ 952330 w 1823084"/>
              <a:gd name="connsiteY198" fmla="*/ 41985 h 510553"/>
              <a:gd name="connsiteX199" fmla="*/ 993211 w 1823084"/>
              <a:gd name="connsiteY199" fmla="*/ 56506 h 510553"/>
              <a:gd name="connsiteX200" fmla="*/ 1006409 w 1823084"/>
              <a:gd name="connsiteY200" fmla="*/ 69091 h 510553"/>
              <a:gd name="connsiteX201" fmla="*/ 991280 w 1823084"/>
              <a:gd name="connsiteY201" fmla="*/ 82966 h 510553"/>
              <a:gd name="connsiteX202" fmla="*/ 943639 w 1823084"/>
              <a:gd name="connsiteY202" fmla="*/ 65541 h 510553"/>
              <a:gd name="connsiteX203" fmla="*/ 932695 w 1823084"/>
              <a:gd name="connsiteY203" fmla="*/ 46503 h 510553"/>
              <a:gd name="connsiteX204" fmla="*/ 952330 w 1823084"/>
              <a:gd name="connsiteY204" fmla="*/ 41985 h 510553"/>
              <a:gd name="connsiteX205" fmla="*/ 1267469 w 1823084"/>
              <a:gd name="connsiteY205" fmla="*/ 67049 h 510553"/>
              <a:gd name="connsiteX206" fmla="*/ 1273370 w 1823084"/>
              <a:gd name="connsiteY206" fmla="*/ 77333 h 510553"/>
              <a:gd name="connsiteX207" fmla="*/ 1256556 w 1823084"/>
              <a:gd name="connsiteY207" fmla="*/ 90509 h 510553"/>
              <a:gd name="connsiteX208" fmla="*/ 1198355 w 1823084"/>
              <a:gd name="connsiteY208" fmla="*/ 100471 h 510553"/>
              <a:gd name="connsiteX209" fmla="*/ 1181218 w 1823084"/>
              <a:gd name="connsiteY209" fmla="*/ 95008 h 510553"/>
              <a:gd name="connsiteX210" fmla="*/ 1188978 w 1823084"/>
              <a:gd name="connsiteY210" fmla="*/ 78297 h 510553"/>
              <a:gd name="connsiteX211" fmla="*/ 1206115 w 1823084"/>
              <a:gd name="connsiteY211" fmla="*/ 71227 h 510553"/>
              <a:gd name="connsiteX212" fmla="*/ 1255263 w 1823084"/>
              <a:gd name="connsiteY212" fmla="*/ 65442 h 510553"/>
              <a:gd name="connsiteX213" fmla="*/ 1267469 w 1823084"/>
              <a:gd name="connsiteY213" fmla="*/ 67049 h 510553"/>
              <a:gd name="connsiteX214" fmla="*/ 1773177 w 1823084"/>
              <a:gd name="connsiteY214" fmla="*/ 212517 h 510553"/>
              <a:gd name="connsiteX215" fmla="*/ 1816943 w 1823084"/>
              <a:gd name="connsiteY215" fmla="*/ 237364 h 510553"/>
              <a:gd name="connsiteX216" fmla="*/ 1819839 w 1823084"/>
              <a:gd name="connsiteY216" fmla="*/ 256402 h 510553"/>
              <a:gd name="connsiteX217" fmla="*/ 1801818 w 1823084"/>
              <a:gd name="connsiteY217" fmla="*/ 256402 h 510553"/>
              <a:gd name="connsiteX218" fmla="*/ 1765776 w 1823084"/>
              <a:gd name="connsiteY218" fmla="*/ 235750 h 510553"/>
              <a:gd name="connsiteX219" fmla="*/ 1757731 w 1823084"/>
              <a:gd name="connsiteY219" fmla="*/ 221552 h 510553"/>
              <a:gd name="connsiteX220" fmla="*/ 1766741 w 1823084"/>
              <a:gd name="connsiteY220" fmla="*/ 211871 h 510553"/>
              <a:gd name="connsiteX221" fmla="*/ 1773177 w 1823084"/>
              <a:gd name="connsiteY221" fmla="*/ 212517 h 510553"/>
              <a:gd name="connsiteX222" fmla="*/ 1639110 w 1823084"/>
              <a:gd name="connsiteY222" fmla="*/ 151157 h 510553"/>
              <a:gd name="connsiteX223" fmla="*/ 1689108 w 1823084"/>
              <a:gd name="connsiteY223" fmla="*/ 170192 h 510553"/>
              <a:gd name="connsiteX224" fmla="*/ 1699753 w 1823084"/>
              <a:gd name="connsiteY224" fmla="*/ 189227 h 510553"/>
              <a:gd name="connsiteX225" fmla="*/ 1679431 w 1823084"/>
              <a:gd name="connsiteY225" fmla="*/ 193098 h 510553"/>
              <a:gd name="connsiteX226" fmla="*/ 1633626 w 1823084"/>
              <a:gd name="connsiteY226" fmla="*/ 175677 h 510553"/>
              <a:gd name="connsiteX227" fmla="*/ 1623626 w 1823084"/>
              <a:gd name="connsiteY227" fmla="*/ 160836 h 510553"/>
              <a:gd name="connsiteX228" fmla="*/ 1632659 w 1823084"/>
              <a:gd name="connsiteY228" fmla="*/ 149867 h 510553"/>
              <a:gd name="connsiteX229" fmla="*/ 1639110 w 1823084"/>
              <a:gd name="connsiteY229" fmla="*/ 151157 h 510553"/>
              <a:gd name="connsiteX230" fmla="*/ 1413295 w 1823084"/>
              <a:gd name="connsiteY230" fmla="*/ 75049 h 510553"/>
              <a:gd name="connsiteX231" fmla="*/ 1420719 w 1823084"/>
              <a:gd name="connsiteY231" fmla="*/ 90508 h 510553"/>
              <a:gd name="connsiteX232" fmla="*/ 1406838 w 1823084"/>
              <a:gd name="connsiteY232" fmla="*/ 97916 h 510553"/>
              <a:gd name="connsiteX233" fmla="*/ 1336466 w 1823084"/>
              <a:gd name="connsiteY233" fmla="*/ 89542 h 510553"/>
              <a:gd name="connsiteX234" fmla="*/ 1325813 w 1823084"/>
              <a:gd name="connsiteY234" fmla="*/ 77948 h 510553"/>
              <a:gd name="connsiteX235" fmla="*/ 1341630 w 1823084"/>
              <a:gd name="connsiteY235" fmla="*/ 64743 h 510553"/>
              <a:gd name="connsiteX236" fmla="*/ 1413295 w 1823084"/>
              <a:gd name="connsiteY236" fmla="*/ 75049 h 510553"/>
              <a:gd name="connsiteX237" fmla="*/ 1553466 w 1823084"/>
              <a:gd name="connsiteY237" fmla="*/ 119210 h 510553"/>
              <a:gd name="connsiteX238" fmla="*/ 1566675 w 1823084"/>
              <a:gd name="connsiteY238" fmla="*/ 127969 h 510553"/>
              <a:gd name="connsiteX239" fmla="*/ 1553466 w 1823084"/>
              <a:gd name="connsiteY239" fmla="*/ 145812 h 510553"/>
              <a:gd name="connsiteX240" fmla="*/ 1495476 w 1823084"/>
              <a:gd name="connsiteY240" fmla="*/ 127645 h 510553"/>
              <a:gd name="connsiteX241" fmla="*/ 1483234 w 1823084"/>
              <a:gd name="connsiteY241" fmla="*/ 108829 h 510553"/>
              <a:gd name="connsiteX242" fmla="*/ 1503853 w 1823084"/>
              <a:gd name="connsiteY242" fmla="*/ 103638 h 510553"/>
              <a:gd name="connsiteX243" fmla="*/ 1553466 w 1823084"/>
              <a:gd name="connsiteY243" fmla="*/ 119210 h 510553"/>
            </a:gdLst>
            <a:ahLst/>
            <a:cxnLst/>
            <a:rect l="l" t="t" r="r" b="b"/>
            <a:pathLst>
              <a:path w="1823084" h="510553">
                <a:moveTo>
                  <a:pt x="43906" y="282083"/>
                </a:moveTo>
                <a:cubicBezTo>
                  <a:pt x="51314" y="287589"/>
                  <a:pt x="50347" y="294390"/>
                  <a:pt x="45516" y="301515"/>
                </a:cubicBezTo>
                <a:cubicBezTo>
                  <a:pt x="35210" y="317061"/>
                  <a:pt x="29413" y="334551"/>
                  <a:pt x="25548" y="352688"/>
                </a:cubicBezTo>
                <a:cubicBezTo>
                  <a:pt x="23938" y="359489"/>
                  <a:pt x="22649" y="366291"/>
                  <a:pt x="13309" y="368882"/>
                </a:cubicBezTo>
                <a:cubicBezTo>
                  <a:pt x="4936" y="369530"/>
                  <a:pt x="-861" y="364347"/>
                  <a:pt x="105" y="354955"/>
                </a:cubicBezTo>
                <a:cubicBezTo>
                  <a:pt x="3325" y="330664"/>
                  <a:pt x="11055" y="307669"/>
                  <a:pt x="24904" y="287265"/>
                </a:cubicBezTo>
                <a:cubicBezTo>
                  <a:pt x="29413" y="280787"/>
                  <a:pt x="36176" y="276901"/>
                  <a:pt x="43906" y="282083"/>
                </a:cubicBezTo>
                <a:close/>
                <a:moveTo>
                  <a:pt x="530745" y="428343"/>
                </a:moveTo>
                <a:cubicBezTo>
                  <a:pt x="548811" y="435110"/>
                  <a:pt x="567200" y="441877"/>
                  <a:pt x="584943" y="449611"/>
                </a:cubicBezTo>
                <a:cubicBezTo>
                  <a:pt x="592363" y="452512"/>
                  <a:pt x="596879" y="459601"/>
                  <a:pt x="593330" y="467335"/>
                </a:cubicBezTo>
                <a:cubicBezTo>
                  <a:pt x="590104" y="475392"/>
                  <a:pt x="582362" y="475392"/>
                  <a:pt x="574942" y="472169"/>
                </a:cubicBezTo>
                <a:cubicBezTo>
                  <a:pt x="557844" y="465402"/>
                  <a:pt x="540423" y="458957"/>
                  <a:pt x="523325" y="452189"/>
                </a:cubicBezTo>
                <a:cubicBezTo>
                  <a:pt x="517518" y="449611"/>
                  <a:pt x="513324" y="445744"/>
                  <a:pt x="513647" y="438977"/>
                </a:cubicBezTo>
                <a:cubicBezTo>
                  <a:pt x="513969" y="433176"/>
                  <a:pt x="517196" y="430276"/>
                  <a:pt x="522035" y="428020"/>
                </a:cubicBezTo>
                <a:cubicBezTo>
                  <a:pt x="524938" y="428020"/>
                  <a:pt x="528164" y="427376"/>
                  <a:pt x="530745" y="428343"/>
                </a:cubicBezTo>
                <a:close/>
                <a:moveTo>
                  <a:pt x="454133" y="337828"/>
                </a:moveTo>
                <a:cubicBezTo>
                  <a:pt x="457016" y="339159"/>
                  <a:pt x="459372" y="341740"/>
                  <a:pt x="460834" y="345451"/>
                </a:cubicBezTo>
                <a:cubicBezTo>
                  <a:pt x="466681" y="360939"/>
                  <a:pt x="471879" y="376750"/>
                  <a:pt x="477402" y="392238"/>
                </a:cubicBezTo>
                <a:cubicBezTo>
                  <a:pt x="479676" y="398691"/>
                  <a:pt x="477727" y="404176"/>
                  <a:pt x="471554" y="407080"/>
                </a:cubicBezTo>
                <a:cubicBezTo>
                  <a:pt x="465057" y="409984"/>
                  <a:pt x="458884" y="408048"/>
                  <a:pt x="455636" y="401595"/>
                </a:cubicBezTo>
                <a:cubicBezTo>
                  <a:pt x="451088" y="392238"/>
                  <a:pt x="448164" y="382558"/>
                  <a:pt x="444265" y="372877"/>
                </a:cubicBezTo>
                <a:cubicBezTo>
                  <a:pt x="444590" y="372878"/>
                  <a:pt x="444590" y="372878"/>
                  <a:pt x="444915" y="372877"/>
                </a:cubicBezTo>
                <a:cubicBezTo>
                  <a:pt x="442316" y="366424"/>
                  <a:pt x="439717" y="359971"/>
                  <a:pt x="437768" y="353517"/>
                </a:cubicBezTo>
                <a:cubicBezTo>
                  <a:pt x="435819" y="346741"/>
                  <a:pt x="437118" y="340288"/>
                  <a:pt x="444265" y="337707"/>
                </a:cubicBezTo>
                <a:cubicBezTo>
                  <a:pt x="447839" y="336416"/>
                  <a:pt x="451250" y="336497"/>
                  <a:pt x="454133" y="337828"/>
                </a:cubicBezTo>
                <a:close/>
                <a:moveTo>
                  <a:pt x="728582" y="426094"/>
                </a:moveTo>
                <a:cubicBezTo>
                  <a:pt x="731807" y="426896"/>
                  <a:pt x="734467" y="429063"/>
                  <a:pt x="736079" y="433397"/>
                </a:cubicBezTo>
                <a:cubicBezTo>
                  <a:pt x="738658" y="441101"/>
                  <a:pt x="734789" y="447521"/>
                  <a:pt x="728018" y="449769"/>
                </a:cubicBezTo>
                <a:cubicBezTo>
                  <a:pt x="709317" y="456510"/>
                  <a:pt x="691583" y="464856"/>
                  <a:pt x="673849" y="473523"/>
                </a:cubicBezTo>
                <a:cubicBezTo>
                  <a:pt x="666432" y="475771"/>
                  <a:pt x="659984" y="474807"/>
                  <a:pt x="656437" y="467424"/>
                </a:cubicBezTo>
                <a:cubicBezTo>
                  <a:pt x="653212" y="460683"/>
                  <a:pt x="656114" y="454905"/>
                  <a:pt x="662563" y="451695"/>
                </a:cubicBezTo>
                <a:cubicBezTo>
                  <a:pt x="680620" y="442385"/>
                  <a:pt x="698354" y="433076"/>
                  <a:pt x="717700" y="426977"/>
                </a:cubicBezTo>
                <a:cubicBezTo>
                  <a:pt x="721569" y="425853"/>
                  <a:pt x="725358" y="425291"/>
                  <a:pt x="728582" y="426094"/>
                </a:cubicBezTo>
                <a:close/>
                <a:moveTo>
                  <a:pt x="94443" y="167199"/>
                </a:moveTo>
                <a:cubicBezTo>
                  <a:pt x="98990" y="167642"/>
                  <a:pt x="102692" y="170622"/>
                  <a:pt x="103979" y="175776"/>
                </a:cubicBezTo>
                <a:cubicBezTo>
                  <a:pt x="104623" y="180931"/>
                  <a:pt x="103013" y="185119"/>
                  <a:pt x="99795" y="188985"/>
                </a:cubicBezTo>
                <a:cubicBezTo>
                  <a:pt x="85954" y="204771"/>
                  <a:pt x="74044" y="221524"/>
                  <a:pt x="63744" y="239565"/>
                </a:cubicBezTo>
                <a:cubicBezTo>
                  <a:pt x="58916" y="247619"/>
                  <a:pt x="52800" y="255351"/>
                  <a:pt x="43144" y="249552"/>
                </a:cubicBezTo>
                <a:cubicBezTo>
                  <a:pt x="33166" y="243753"/>
                  <a:pt x="37672" y="234733"/>
                  <a:pt x="42178" y="226678"/>
                </a:cubicBezTo>
                <a:cubicBezTo>
                  <a:pt x="53122" y="207993"/>
                  <a:pt x="65032" y="189630"/>
                  <a:pt x="79838" y="173843"/>
                </a:cubicBezTo>
                <a:cubicBezTo>
                  <a:pt x="84506" y="168850"/>
                  <a:pt x="89897" y="166756"/>
                  <a:pt x="94443" y="167199"/>
                </a:cubicBezTo>
                <a:close/>
                <a:moveTo>
                  <a:pt x="1140821" y="486437"/>
                </a:moveTo>
                <a:cubicBezTo>
                  <a:pt x="1146627" y="486759"/>
                  <a:pt x="1150174" y="490939"/>
                  <a:pt x="1150819" y="497370"/>
                </a:cubicBezTo>
                <a:cubicBezTo>
                  <a:pt x="1151142" y="504443"/>
                  <a:pt x="1146949" y="507659"/>
                  <a:pt x="1139209" y="510553"/>
                </a:cubicBezTo>
                <a:cubicBezTo>
                  <a:pt x="1113408" y="509588"/>
                  <a:pt x="1085994" y="508623"/>
                  <a:pt x="1059548" y="500263"/>
                </a:cubicBezTo>
                <a:cubicBezTo>
                  <a:pt x="1053097" y="498334"/>
                  <a:pt x="1050195" y="492868"/>
                  <a:pt x="1051808" y="486437"/>
                </a:cubicBezTo>
                <a:cubicBezTo>
                  <a:pt x="1053420" y="479685"/>
                  <a:pt x="1058903" y="476148"/>
                  <a:pt x="1064708" y="477434"/>
                </a:cubicBezTo>
                <a:cubicBezTo>
                  <a:pt x="1090187" y="481936"/>
                  <a:pt x="1115343" y="484829"/>
                  <a:pt x="1140821" y="486437"/>
                </a:cubicBezTo>
                <a:close/>
                <a:moveTo>
                  <a:pt x="968137" y="420184"/>
                </a:moveTo>
                <a:cubicBezTo>
                  <a:pt x="984649" y="427931"/>
                  <a:pt x="997600" y="441166"/>
                  <a:pt x="1008608" y="453110"/>
                </a:cubicBezTo>
                <a:cubicBezTo>
                  <a:pt x="1010550" y="460211"/>
                  <a:pt x="1010874" y="465376"/>
                  <a:pt x="1006665" y="468604"/>
                </a:cubicBezTo>
                <a:cubicBezTo>
                  <a:pt x="1002456" y="471832"/>
                  <a:pt x="997276" y="473123"/>
                  <a:pt x="993067" y="469895"/>
                </a:cubicBezTo>
                <a:cubicBezTo>
                  <a:pt x="980440" y="459889"/>
                  <a:pt x="968137" y="449559"/>
                  <a:pt x="956157" y="439229"/>
                </a:cubicBezTo>
                <a:cubicBezTo>
                  <a:pt x="952272" y="435679"/>
                  <a:pt x="952272" y="430514"/>
                  <a:pt x="954538" y="425672"/>
                </a:cubicBezTo>
                <a:cubicBezTo>
                  <a:pt x="957452" y="420184"/>
                  <a:pt x="963280" y="417925"/>
                  <a:pt x="968137" y="420184"/>
                </a:cubicBezTo>
                <a:close/>
                <a:moveTo>
                  <a:pt x="769445" y="309423"/>
                </a:moveTo>
                <a:cubicBezTo>
                  <a:pt x="772326" y="312166"/>
                  <a:pt x="774517" y="316120"/>
                  <a:pt x="776627" y="320315"/>
                </a:cubicBezTo>
                <a:cubicBezTo>
                  <a:pt x="777601" y="338389"/>
                  <a:pt x="775653" y="356786"/>
                  <a:pt x="769810" y="374214"/>
                </a:cubicBezTo>
                <a:cubicBezTo>
                  <a:pt x="767538" y="380992"/>
                  <a:pt x="761695" y="383896"/>
                  <a:pt x="754553" y="381960"/>
                </a:cubicBezTo>
                <a:cubicBezTo>
                  <a:pt x="747087" y="380024"/>
                  <a:pt x="745464" y="374214"/>
                  <a:pt x="746762" y="367114"/>
                </a:cubicBezTo>
                <a:cubicBezTo>
                  <a:pt x="749684" y="350976"/>
                  <a:pt x="754553" y="335162"/>
                  <a:pt x="749035" y="318379"/>
                </a:cubicBezTo>
                <a:cubicBezTo>
                  <a:pt x="746762" y="311924"/>
                  <a:pt x="751632" y="306437"/>
                  <a:pt x="758124" y="305792"/>
                </a:cubicBezTo>
                <a:cubicBezTo>
                  <a:pt x="762993" y="305146"/>
                  <a:pt x="766564" y="306679"/>
                  <a:pt x="769445" y="309423"/>
                </a:cubicBezTo>
                <a:close/>
                <a:moveTo>
                  <a:pt x="464523" y="203866"/>
                </a:moveTo>
                <a:cubicBezTo>
                  <a:pt x="471632" y="206448"/>
                  <a:pt x="473248" y="213223"/>
                  <a:pt x="470986" y="219676"/>
                </a:cubicBezTo>
                <a:cubicBezTo>
                  <a:pt x="464846" y="237744"/>
                  <a:pt x="462261" y="256458"/>
                  <a:pt x="459999" y="275494"/>
                </a:cubicBezTo>
                <a:cubicBezTo>
                  <a:pt x="459030" y="282592"/>
                  <a:pt x="454829" y="287109"/>
                  <a:pt x="447396" y="287109"/>
                </a:cubicBezTo>
                <a:cubicBezTo>
                  <a:pt x="440287" y="287109"/>
                  <a:pt x="437702" y="281624"/>
                  <a:pt x="435440" y="275171"/>
                </a:cubicBezTo>
                <a:cubicBezTo>
                  <a:pt x="436733" y="253232"/>
                  <a:pt x="439318" y="230969"/>
                  <a:pt x="448689" y="210319"/>
                </a:cubicBezTo>
                <a:cubicBezTo>
                  <a:pt x="451597" y="204189"/>
                  <a:pt x="457737" y="201285"/>
                  <a:pt x="464523" y="203866"/>
                </a:cubicBezTo>
                <a:close/>
                <a:moveTo>
                  <a:pt x="1256966" y="453281"/>
                </a:moveTo>
                <a:cubicBezTo>
                  <a:pt x="1261161" y="458769"/>
                  <a:pt x="1260193" y="464904"/>
                  <a:pt x="1255353" y="469101"/>
                </a:cubicBezTo>
                <a:cubicBezTo>
                  <a:pt x="1244381" y="479432"/>
                  <a:pt x="1233409" y="489440"/>
                  <a:pt x="1221469" y="498803"/>
                </a:cubicBezTo>
                <a:cubicBezTo>
                  <a:pt x="1215660" y="503646"/>
                  <a:pt x="1207916" y="505260"/>
                  <a:pt x="1202107" y="497835"/>
                </a:cubicBezTo>
                <a:cubicBezTo>
                  <a:pt x="1197266" y="491055"/>
                  <a:pt x="1200171" y="484598"/>
                  <a:pt x="1205657" y="479755"/>
                </a:cubicBezTo>
                <a:cubicBezTo>
                  <a:pt x="1217596" y="469101"/>
                  <a:pt x="1228246" y="456832"/>
                  <a:pt x="1240508" y="450375"/>
                </a:cubicBezTo>
                <a:cubicBezTo>
                  <a:pt x="1248253" y="447792"/>
                  <a:pt x="1253417" y="448438"/>
                  <a:pt x="1256966" y="453281"/>
                </a:cubicBezTo>
                <a:close/>
                <a:moveTo>
                  <a:pt x="185791" y="86011"/>
                </a:moveTo>
                <a:cubicBezTo>
                  <a:pt x="188893" y="87056"/>
                  <a:pt x="191390" y="89548"/>
                  <a:pt x="192840" y="94051"/>
                </a:cubicBezTo>
                <a:cubicBezTo>
                  <a:pt x="195740" y="102091"/>
                  <a:pt x="190906" y="106594"/>
                  <a:pt x="183818" y="109167"/>
                </a:cubicBezTo>
                <a:cubicBezTo>
                  <a:pt x="170607" y="114313"/>
                  <a:pt x="160941" y="125247"/>
                  <a:pt x="151919" y="130393"/>
                </a:cubicBezTo>
                <a:cubicBezTo>
                  <a:pt x="143220" y="133609"/>
                  <a:pt x="138387" y="133288"/>
                  <a:pt x="134520" y="128142"/>
                </a:cubicBezTo>
                <a:cubicBezTo>
                  <a:pt x="130332" y="122674"/>
                  <a:pt x="131298" y="117207"/>
                  <a:pt x="135809" y="112705"/>
                </a:cubicBezTo>
                <a:cubicBezTo>
                  <a:pt x="147409" y="101448"/>
                  <a:pt x="159652" y="91800"/>
                  <a:pt x="175118" y="86654"/>
                </a:cubicBezTo>
                <a:cubicBezTo>
                  <a:pt x="178985" y="85368"/>
                  <a:pt x="182690" y="84966"/>
                  <a:pt x="185791" y="86011"/>
                </a:cubicBezTo>
                <a:close/>
                <a:moveTo>
                  <a:pt x="940650" y="294993"/>
                </a:moveTo>
                <a:cubicBezTo>
                  <a:pt x="950007" y="295316"/>
                  <a:pt x="951298" y="302414"/>
                  <a:pt x="951621" y="309513"/>
                </a:cubicBezTo>
                <a:cubicBezTo>
                  <a:pt x="951944" y="323065"/>
                  <a:pt x="951943" y="336616"/>
                  <a:pt x="952266" y="350491"/>
                </a:cubicBezTo>
                <a:cubicBezTo>
                  <a:pt x="952589" y="356944"/>
                  <a:pt x="953557" y="363074"/>
                  <a:pt x="956784" y="368559"/>
                </a:cubicBezTo>
                <a:cubicBezTo>
                  <a:pt x="961301" y="376303"/>
                  <a:pt x="963237" y="384047"/>
                  <a:pt x="954202" y="388887"/>
                </a:cubicBezTo>
                <a:cubicBezTo>
                  <a:pt x="944845" y="393727"/>
                  <a:pt x="939037" y="387274"/>
                  <a:pt x="934519" y="379207"/>
                </a:cubicBezTo>
                <a:cubicBezTo>
                  <a:pt x="932583" y="375335"/>
                  <a:pt x="931292" y="371141"/>
                  <a:pt x="930325" y="368237"/>
                </a:cubicBezTo>
                <a:cubicBezTo>
                  <a:pt x="925807" y="347587"/>
                  <a:pt x="926130" y="328227"/>
                  <a:pt x="927098" y="308868"/>
                </a:cubicBezTo>
                <a:cubicBezTo>
                  <a:pt x="927743" y="300479"/>
                  <a:pt x="931615" y="294671"/>
                  <a:pt x="940650" y="294993"/>
                </a:cubicBezTo>
                <a:close/>
                <a:moveTo>
                  <a:pt x="703517" y="168293"/>
                </a:moveTo>
                <a:cubicBezTo>
                  <a:pt x="706572" y="169466"/>
                  <a:pt x="709306" y="172055"/>
                  <a:pt x="711717" y="174968"/>
                </a:cubicBezTo>
                <a:cubicBezTo>
                  <a:pt x="724580" y="190179"/>
                  <a:pt x="736477" y="206361"/>
                  <a:pt x="745481" y="223190"/>
                </a:cubicBezTo>
                <a:cubicBezTo>
                  <a:pt x="747732" y="231281"/>
                  <a:pt x="747411" y="238401"/>
                  <a:pt x="740336" y="241961"/>
                </a:cubicBezTo>
                <a:cubicBezTo>
                  <a:pt x="732940" y="245521"/>
                  <a:pt x="727474" y="241637"/>
                  <a:pt x="723615" y="234841"/>
                </a:cubicBezTo>
                <a:cubicBezTo>
                  <a:pt x="714933" y="219306"/>
                  <a:pt x="704000" y="204743"/>
                  <a:pt x="693067" y="190503"/>
                </a:cubicBezTo>
                <a:cubicBezTo>
                  <a:pt x="687600" y="183706"/>
                  <a:pt x="685349" y="176263"/>
                  <a:pt x="693388" y="170113"/>
                </a:cubicBezTo>
                <a:cubicBezTo>
                  <a:pt x="697086" y="167363"/>
                  <a:pt x="700463" y="167120"/>
                  <a:pt x="703517" y="168293"/>
                </a:cubicBezTo>
                <a:close/>
                <a:moveTo>
                  <a:pt x="331697" y="44176"/>
                </a:moveTo>
                <a:cubicBezTo>
                  <a:pt x="334479" y="46078"/>
                  <a:pt x="336334" y="49072"/>
                  <a:pt x="336495" y="53603"/>
                </a:cubicBezTo>
                <a:cubicBezTo>
                  <a:pt x="337140" y="62989"/>
                  <a:pt x="329722" y="65578"/>
                  <a:pt x="321982" y="65902"/>
                </a:cubicBezTo>
                <a:cubicBezTo>
                  <a:pt x="304566" y="67197"/>
                  <a:pt x="287796" y="70433"/>
                  <a:pt x="270703" y="73670"/>
                </a:cubicBezTo>
                <a:cubicBezTo>
                  <a:pt x="262317" y="75288"/>
                  <a:pt x="253932" y="77230"/>
                  <a:pt x="245869" y="80790"/>
                </a:cubicBezTo>
                <a:cubicBezTo>
                  <a:pt x="238774" y="83703"/>
                  <a:pt x="232324" y="82732"/>
                  <a:pt x="228776" y="75288"/>
                </a:cubicBezTo>
                <a:cubicBezTo>
                  <a:pt x="225229" y="67520"/>
                  <a:pt x="228776" y="61694"/>
                  <a:pt x="235549" y="58458"/>
                </a:cubicBezTo>
                <a:cubicBezTo>
                  <a:pt x="242644" y="55221"/>
                  <a:pt x="249739" y="52955"/>
                  <a:pt x="257157" y="50043"/>
                </a:cubicBezTo>
                <a:cubicBezTo>
                  <a:pt x="275540" y="46159"/>
                  <a:pt x="293923" y="43569"/>
                  <a:pt x="312629" y="41304"/>
                </a:cubicBezTo>
                <a:cubicBezTo>
                  <a:pt x="315532" y="40980"/>
                  <a:pt x="318434" y="40980"/>
                  <a:pt x="321337" y="41304"/>
                </a:cubicBezTo>
                <a:cubicBezTo>
                  <a:pt x="325207" y="41466"/>
                  <a:pt x="328916" y="42275"/>
                  <a:pt x="331697" y="44176"/>
                </a:cubicBezTo>
                <a:close/>
                <a:moveTo>
                  <a:pt x="1273611" y="332044"/>
                </a:moveTo>
                <a:cubicBezTo>
                  <a:pt x="1281699" y="331722"/>
                  <a:pt x="1285581" y="337512"/>
                  <a:pt x="1288493" y="346839"/>
                </a:cubicBezTo>
                <a:cubicBezTo>
                  <a:pt x="1289140" y="366138"/>
                  <a:pt x="1288493" y="388011"/>
                  <a:pt x="1281375" y="408918"/>
                </a:cubicBezTo>
                <a:cubicBezTo>
                  <a:pt x="1279434" y="414707"/>
                  <a:pt x="1274258" y="417924"/>
                  <a:pt x="1267464" y="416316"/>
                </a:cubicBezTo>
                <a:cubicBezTo>
                  <a:pt x="1260347" y="414386"/>
                  <a:pt x="1257759" y="408918"/>
                  <a:pt x="1258729" y="402806"/>
                </a:cubicBezTo>
                <a:cubicBezTo>
                  <a:pt x="1261964" y="382864"/>
                  <a:pt x="1265199" y="362600"/>
                  <a:pt x="1262935" y="342015"/>
                </a:cubicBezTo>
                <a:cubicBezTo>
                  <a:pt x="1262611" y="336225"/>
                  <a:pt x="1267464" y="332365"/>
                  <a:pt x="1273611" y="332044"/>
                </a:cubicBezTo>
                <a:close/>
                <a:moveTo>
                  <a:pt x="620370" y="111730"/>
                </a:moveTo>
                <a:cubicBezTo>
                  <a:pt x="631328" y="109790"/>
                  <a:pt x="664846" y="130808"/>
                  <a:pt x="668069" y="142772"/>
                </a:cubicBezTo>
                <a:cubicBezTo>
                  <a:pt x="668714" y="146329"/>
                  <a:pt x="668069" y="150856"/>
                  <a:pt x="664524" y="153766"/>
                </a:cubicBezTo>
                <a:cubicBezTo>
                  <a:pt x="660657" y="157323"/>
                  <a:pt x="655500" y="158940"/>
                  <a:pt x="650988" y="155707"/>
                </a:cubicBezTo>
                <a:cubicBezTo>
                  <a:pt x="640030" y="146976"/>
                  <a:pt x="627782" y="140185"/>
                  <a:pt x="615858" y="132748"/>
                </a:cubicBezTo>
                <a:cubicBezTo>
                  <a:pt x="611345" y="130161"/>
                  <a:pt x="609734" y="124988"/>
                  <a:pt x="611023" y="119814"/>
                </a:cubicBezTo>
                <a:cubicBezTo>
                  <a:pt x="612312" y="115287"/>
                  <a:pt x="615858" y="112700"/>
                  <a:pt x="620370" y="111730"/>
                </a:cubicBezTo>
                <a:close/>
                <a:moveTo>
                  <a:pt x="529054" y="75838"/>
                </a:moveTo>
                <a:cubicBezTo>
                  <a:pt x="533088" y="76727"/>
                  <a:pt x="536235" y="79799"/>
                  <a:pt x="537365" y="84650"/>
                </a:cubicBezTo>
                <a:cubicBezTo>
                  <a:pt x="538656" y="89501"/>
                  <a:pt x="537042" y="93382"/>
                  <a:pt x="533814" y="96616"/>
                </a:cubicBezTo>
                <a:cubicBezTo>
                  <a:pt x="520259" y="108582"/>
                  <a:pt x="510576" y="123458"/>
                  <a:pt x="500571" y="138334"/>
                </a:cubicBezTo>
                <a:cubicBezTo>
                  <a:pt x="495730" y="145449"/>
                  <a:pt x="489275" y="150623"/>
                  <a:pt x="481206" y="145449"/>
                </a:cubicBezTo>
                <a:cubicBezTo>
                  <a:pt x="472492" y="139628"/>
                  <a:pt x="475074" y="131219"/>
                  <a:pt x="480238" y="123781"/>
                </a:cubicBezTo>
                <a:cubicBezTo>
                  <a:pt x="490566" y="107935"/>
                  <a:pt x="500248" y="91765"/>
                  <a:pt x="515418" y="80123"/>
                </a:cubicBezTo>
                <a:cubicBezTo>
                  <a:pt x="520098" y="76242"/>
                  <a:pt x="525019" y="74948"/>
                  <a:pt x="529054" y="75838"/>
                </a:cubicBezTo>
                <a:close/>
                <a:moveTo>
                  <a:pt x="442784" y="43028"/>
                </a:moveTo>
                <a:cubicBezTo>
                  <a:pt x="455626" y="46588"/>
                  <a:pt x="468789" y="50472"/>
                  <a:pt x="480346" y="57916"/>
                </a:cubicBezTo>
                <a:cubicBezTo>
                  <a:pt x="486125" y="61800"/>
                  <a:pt x="488372" y="67950"/>
                  <a:pt x="484841" y="74423"/>
                </a:cubicBezTo>
                <a:cubicBezTo>
                  <a:pt x="481630" y="80573"/>
                  <a:pt x="475851" y="82191"/>
                  <a:pt x="470073" y="79602"/>
                </a:cubicBezTo>
                <a:cubicBezTo>
                  <a:pt x="454663" y="73128"/>
                  <a:pt x="439574" y="67626"/>
                  <a:pt x="423522" y="64066"/>
                </a:cubicBezTo>
                <a:cubicBezTo>
                  <a:pt x="418064" y="62771"/>
                  <a:pt x="413891" y="58887"/>
                  <a:pt x="413891" y="52414"/>
                </a:cubicBezTo>
                <a:cubicBezTo>
                  <a:pt x="413891" y="46265"/>
                  <a:pt x="417743" y="43028"/>
                  <a:pt x="422880" y="40439"/>
                </a:cubicBezTo>
                <a:cubicBezTo>
                  <a:pt x="429622" y="39468"/>
                  <a:pt x="436364" y="41086"/>
                  <a:pt x="442784" y="43028"/>
                </a:cubicBezTo>
                <a:close/>
                <a:moveTo>
                  <a:pt x="1008202" y="172533"/>
                </a:moveTo>
                <a:cubicBezTo>
                  <a:pt x="1011743" y="177051"/>
                  <a:pt x="1012387" y="182537"/>
                  <a:pt x="1008846" y="187378"/>
                </a:cubicBezTo>
                <a:cubicBezTo>
                  <a:pt x="997257" y="203191"/>
                  <a:pt x="986311" y="219003"/>
                  <a:pt x="974400" y="234171"/>
                </a:cubicBezTo>
                <a:cubicBezTo>
                  <a:pt x="969249" y="240625"/>
                  <a:pt x="962167" y="245143"/>
                  <a:pt x="954441" y="238043"/>
                </a:cubicBezTo>
                <a:cubicBezTo>
                  <a:pt x="947358" y="231912"/>
                  <a:pt x="950578" y="225135"/>
                  <a:pt x="955084" y="218681"/>
                </a:cubicBezTo>
                <a:cubicBezTo>
                  <a:pt x="964098" y="206095"/>
                  <a:pt x="972790" y="193186"/>
                  <a:pt x="982126" y="180601"/>
                </a:cubicBezTo>
                <a:cubicBezTo>
                  <a:pt x="985345" y="176083"/>
                  <a:pt x="988887" y="171242"/>
                  <a:pt x="995003" y="169306"/>
                </a:cubicBezTo>
                <a:cubicBezTo>
                  <a:pt x="999832" y="168015"/>
                  <a:pt x="1004661" y="168015"/>
                  <a:pt x="1008202" y="172533"/>
                </a:cubicBezTo>
                <a:close/>
                <a:moveTo>
                  <a:pt x="1218428" y="211086"/>
                </a:moveTo>
                <a:cubicBezTo>
                  <a:pt x="1221775" y="212095"/>
                  <a:pt x="1224920" y="214758"/>
                  <a:pt x="1227824" y="217985"/>
                </a:cubicBezTo>
                <a:cubicBezTo>
                  <a:pt x="1240082" y="231541"/>
                  <a:pt x="1249760" y="247355"/>
                  <a:pt x="1258148" y="263493"/>
                </a:cubicBezTo>
                <a:cubicBezTo>
                  <a:pt x="1259761" y="271561"/>
                  <a:pt x="1260406" y="278985"/>
                  <a:pt x="1252341" y="282858"/>
                </a:cubicBezTo>
                <a:cubicBezTo>
                  <a:pt x="1243631" y="286730"/>
                  <a:pt x="1238470" y="281244"/>
                  <a:pt x="1235243" y="274143"/>
                </a:cubicBezTo>
                <a:cubicBezTo>
                  <a:pt x="1228469" y="259297"/>
                  <a:pt x="1219114" y="246387"/>
                  <a:pt x="1209113" y="233800"/>
                </a:cubicBezTo>
                <a:cubicBezTo>
                  <a:pt x="1203951" y="227668"/>
                  <a:pt x="1201048" y="220567"/>
                  <a:pt x="1207823" y="214112"/>
                </a:cubicBezTo>
                <a:cubicBezTo>
                  <a:pt x="1211532" y="210723"/>
                  <a:pt x="1215081" y="210078"/>
                  <a:pt x="1218428" y="211086"/>
                </a:cubicBezTo>
                <a:close/>
                <a:moveTo>
                  <a:pt x="625688" y="4810"/>
                </a:moveTo>
                <a:cubicBezTo>
                  <a:pt x="629074" y="6099"/>
                  <a:pt x="631734" y="8758"/>
                  <a:pt x="632863" y="13432"/>
                </a:cubicBezTo>
                <a:cubicBezTo>
                  <a:pt x="635443" y="24069"/>
                  <a:pt x="628026" y="27937"/>
                  <a:pt x="618674" y="29226"/>
                </a:cubicBezTo>
                <a:cubicBezTo>
                  <a:pt x="617384" y="29226"/>
                  <a:pt x="615772" y="29871"/>
                  <a:pt x="614482" y="29871"/>
                </a:cubicBezTo>
                <a:cubicBezTo>
                  <a:pt x="603840" y="33417"/>
                  <a:pt x="593521" y="36962"/>
                  <a:pt x="584814" y="44376"/>
                </a:cubicBezTo>
                <a:cubicBezTo>
                  <a:pt x="578364" y="49533"/>
                  <a:pt x="570625" y="53079"/>
                  <a:pt x="564497" y="44698"/>
                </a:cubicBezTo>
                <a:cubicBezTo>
                  <a:pt x="558693" y="36640"/>
                  <a:pt x="563530" y="29871"/>
                  <a:pt x="569980" y="24391"/>
                </a:cubicBezTo>
                <a:cubicBezTo>
                  <a:pt x="582879" y="13754"/>
                  <a:pt x="598035" y="7630"/>
                  <a:pt x="614159" y="4407"/>
                </a:cubicBezTo>
                <a:cubicBezTo>
                  <a:pt x="618190" y="3601"/>
                  <a:pt x="622302" y="3520"/>
                  <a:pt x="625688" y="4810"/>
                </a:cubicBezTo>
                <a:close/>
                <a:moveTo>
                  <a:pt x="1142006" y="145222"/>
                </a:moveTo>
                <a:cubicBezTo>
                  <a:pt x="1158052" y="153648"/>
                  <a:pt x="1168964" y="167906"/>
                  <a:pt x="1177629" y="181841"/>
                </a:cubicBezTo>
                <a:cubicBezTo>
                  <a:pt x="1179875" y="189295"/>
                  <a:pt x="1178912" y="194156"/>
                  <a:pt x="1174099" y="197721"/>
                </a:cubicBezTo>
                <a:cubicBezTo>
                  <a:pt x="1169285" y="201285"/>
                  <a:pt x="1163508" y="200961"/>
                  <a:pt x="1159657" y="196748"/>
                </a:cubicBezTo>
                <a:cubicBezTo>
                  <a:pt x="1150029" y="185082"/>
                  <a:pt x="1140080" y="174064"/>
                  <a:pt x="1129169" y="164018"/>
                </a:cubicBezTo>
                <a:cubicBezTo>
                  <a:pt x="1124676" y="159805"/>
                  <a:pt x="1124676" y="154296"/>
                  <a:pt x="1127885" y="149435"/>
                </a:cubicBezTo>
                <a:cubicBezTo>
                  <a:pt x="1131415" y="144250"/>
                  <a:pt x="1136871" y="142305"/>
                  <a:pt x="1142006" y="145222"/>
                </a:cubicBezTo>
                <a:close/>
                <a:moveTo>
                  <a:pt x="755240" y="2504"/>
                </a:moveTo>
                <a:cubicBezTo>
                  <a:pt x="763604" y="4116"/>
                  <a:pt x="770039" y="8951"/>
                  <a:pt x="768108" y="18622"/>
                </a:cubicBezTo>
                <a:cubicBezTo>
                  <a:pt x="765856" y="27326"/>
                  <a:pt x="758779" y="27971"/>
                  <a:pt x="750736" y="27003"/>
                </a:cubicBezTo>
                <a:cubicBezTo>
                  <a:pt x="734972" y="24747"/>
                  <a:pt x="719208" y="24102"/>
                  <a:pt x="703445" y="27326"/>
                </a:cubicBezTo>
                <a:cubicBezTo>
                  <a:pt x="695080" y="28615"/>
                  <a:pt x="687359" y="29260"/>
                  <a:pt x="684464" y="19267"/>
                </a:cubicBezTo>
                <a:cubicBezTo>
                  <a:pt x="681569" y="8629"/>
                  <a:pt x="690255" y="5083"/>
                  <a:pt x="697976" y="1859"/>
                </a:cubicBezTo>
                <a:cubicBezTo>
                  <a:pt x="716957" y="-75"/>
                  <a:pt x="736259" y="-1364"/>
                  <a:pt x="755240" y="2504"/>
                </a:cubicBezTo>
                <a:close/>
                <a:moveTo>
                  <a:pt x="857686" y="16685"/>
                </a:moveTo>
                <a:cubicBezTo>
                  <a:pt x="866620" y="18489"/>
                  <a:pt x="875474" y="21296"/>
                  <a:pt x="883844" y="25625"/>
                </a:cubicBezTo>
                <a:cubicBezTo>
                  <a:pt x="889961" y="28832"/>
                  <a:pt x="892537" y="34925"/>
                  <a:pt x="889317" y="41660"/>
                </a:cubicBezTo>
                <a:cubicBezTo>
                  <a:pt x="886420" y="48394"/>
                  <a:pt x="880625" y="49677"/>
                  <a:pt x="874830" y="47753"/>
                </a:cubicBezTo>
                <a:cubicBezTo>
                  <a:pt x="860342" y="42943"/>
                  <a:pt x="845533" y="39415"/>
                  <a:pt x="830080" y="38453"/>
                </a:cubicBezTo>
                <a:cubicBezTo>
                  <a:pt x="822675" y="37811"/>
                  <a:pt x="818812" y="33001"/>
                  <a:pt x="818812" y="25625"/>
                </a:cubicBezTo>
                <a:cubicBezTo>
                  <a:pt x="818812" y="18569"/>
                  <a:pt x="823963" y="16325"/>
                  <a:pt x="831045" y="13759"/>
                </a:cubicBezTo>
                <a:cubicBezTo>
                  <a:pt x="839738" y="14080"/>
                  <a:pt x="848752" y="14881"/>
                  <a:pt x="857686" y="16685"/>
                </a:cubicBezTo>
                <a:close/>
                <a:moveTo>
                  <a:pt x="1119415" y="97487"/>
                </a:moveTo>
                <a:cubicBezTo>
                  <a:pt x="1122919" y="98289"/>
                  <a:pt x="1125899" y="100615"/>
                  <a:pt x="1127671" y="105107"/>
                </a:cubicBezTo>
                <a:cubicBezTo>
                  <a:pt x="1131859" y="114733"/>
                  <a:pt x="1125093" y="119225"/>
                  <a:pt x="1117361" y="122434"/>
                </a:cubicBezTo>
                <a:cubicBezTo>
                  <a:pt x="1101897" y="128852"/>
                  <a:pt x="1086110" y="135269"/>
                  <a:pt x="1069035" y="142649"/>
                </a:cubicBezTo>
                <a:cubicBezTo>
                  <a:pt x="1063236" y="144253"/>
                  <a:pt x="1055826" y="144574"/>
                  <a:pt x="1052282" y="135911"/>
                </a:cubicBezTo>
                <a:cubicBezTo>
                  <a:pt x="1049060" y="127247"/>
                  <a:pt x="1054215" y="122113"/>
                  <a:pt x="1061625" y="118905"/>
                </a:cubicBezTo>
                <a:cubicBezTo>
                  <a:pt x="1077089" y="112166"/>
                  <a:pt x="1092554" y="105428"/>
                  <a:pt x="1108018" y="99011"/>
                </a:cubicBezTo>
                <a:cubicBezTo>
                  <a:pt x="1111884" y="97406"/>
                  <a:pt x="1115911" y="96684"/>
                  <a:pt x="1119415" y="97487"/>
                </a:cubicBezTo>
                <a:close/>
                <a:moveTo>
                  <a:pt x="952330" y="41985"/>
                </a:moveTo>
                <a:cubicBezTo>
                  <a:pt x="965850" y="47148"/>
                  <a:pt x="979691" y="51343"/>
                  <a:pt x="993211" y="56506"/>
                </a:cubicBezTo>
                <a:cubicBezTo>
                  <a:pt x="999327" y="58765"/>
                  <a:pt x="1004799" y="61992"/>
                  <a:pt x="1006409" y="69091"/>
                </a:cubicBezTo>
                <a:cubicBezTo>
                  <a:pt x="1008984" y="79094"/>
                  <a:pt x="1000936" y="87484"/>
                  <a:pt x="991280" y="82966"/>
                </a:cubicBezTo>
                <a:cubicBezTo>
                  <a:pt x="975829" y="75867"/>
                  <a:pt x="959734" y="71350"/>
                  <a:pt x="943639" y="65541"/>
                </a:cubicBezTo>
                <a:cubicBezTo>
                  <a:pt x="935270" y="62314"/>
                  <a:pt x="928832" y="56506"/>
                  <a:pt x="932695" y="46503"/>
                </a:cubicBezTo>
                <a:cubicBezTo>
                  <a:pt x="936557" y="36822"/>
                  <a:pt x="944605" y="39081"/>
                  <a:pt x="952330" y="41985"/>
                </a:cubicBezTo>
                <a:close/>
                <a:moveTo>
                  <a:pt x="1267469" y="67049"/>
                </a:moveTo>
                <a:cubicBezTo>
                  <a:pt x="1270864" y="68736"/>
                  <a:pt x="1273208" y="71870"/>
                  <a:pt x="1273370" y="77333"/>
                </a:cubicBezTo>
                <a:cubicBezTo>
                  <a:pt x="1274016" y="87938"/>
                  <a:pt x="1265610" y="89545"/>
                  <a:pt x="1256556" y="90509"/>
                </a:cubicBezTo>
                <a:cubicBezTo>
                  <a:pt x="1236833" y="92116"/>
                  <a:pt x="1217109" y="92758"/>
                  <a:pt x="1198355" y="100471"/>
                </a:cubicBezTo>
                <a:cubicBezTo>
                  <a:pt x="1191242" y="103364"/>
                  <a:pt x="1184775" y="103042"/>
                  <a:pt x="1181218" y="95008"/>
                </a:cubicBezTo>
                <a:cubicBezTo>
                  <a:pt x="1177985" y="86974"/>
                  <a:pt x="1182511" y="81511"/>
                  <a:pt x="1188978" y="78297"/>
                </a:cubicBezTo>
                <a:cubicBezTo>
                  <a:pt x="1194152" y="75083"/>
                  <a:pt x="1200295" y="73476"/>
                  <a:pt x="1206115" y="71227"/>
                </a:cubicBezTo>
                <a:cubicBezTo>
                  <a:pt x="1222606" y="67692"/>
                  <a:pt x="1238773" y="66406"/>
                  <a:pt x="1255263" y="65442"/>
                </a:cubicBezTo>
                <a:cubicBezTo>
                  <a:pt x="1259628" y="65121"/>
                  <a:pt x="1264074" y="65362"/>
                  <a:pt x="1267469" y="67049"/>
                </a:cubicBezTo>
                <a:close/>
                <a:moveTo>
                  <a:pt x="1773177" y="212517"/>
                </a:moveTo>
                <a:cubicBezTo>
                  <a:pt x="1788946" y="218648"/>
                  <a:pt x="1804071" y="225747"/>
                  <a:pt x="1816943" y="237364"/>
                </a:cubicBezTo>
                <a:cubicBezTo>
                  <a:pt x="1823057" y="242850"/>
                  <a:pt x="1825632" y="249626"/>
                  <a:pt x="1819839" y="256402"/>
                </a:cubicBezTo>
                <a:cubicBezTo>
                  <a:pt x="1814690" y="262533"/>
                  <a:pt x="1807932" y="261565"/>
                  <a:pt x="1801818" y="256402"/>
                </a:cubicBezTo>
                <a:cubicBezTo>
                  <a:pt x="1790877" y="247367"/>
                  <a:pt x="1778005" y="242204"/>
                  <a:pt x="1765776" y="235750"/>
                </a:cubicBezTo>
                <a:cubicBezTo>
                  <a:pt x="1760305" y="232846"/>
                  <a:pt x="1756444" y="228329"/>
                  <a:pt x="1757731" y="221552"/>
                </a:cubicBezTo>
                <a:cubicBezTo>
                  <a:pt x="1758696" y="216712"/>
                  <a:pt x="1761914" y="213808"/>
                  <a:pt x="1766741" y="211871"/>
                </a:cubicBezTo>
                <a:cubicBezTo>
                  <a:pt x="1768350" y="212194"/>
                  <a:pt x="1770925" y="211872"/>
                  <a:pt x="1773177" y="212517"/>
                </a:cubicBezTo>
                <a:close/>
                <a:moveTo>
                  <a:pt x="1639110" y="151157"/>
                </a:moveTo>
                <a:cubicBezTo>
                  <a:pt x="1655883" y="157287"/>
                  <a:pt x="1672657" y="163417"/>
                  <a:pt x="1689108" y="170192"/>
                </a:cubicBezTo>
                <a:cubicBezTo>
                  <a:pt x="1697495" y="173418"/>
                  <a:pt x="1704269" y="179225"/>
                  <a:pt x="1699753" y="189227"/>
                </a:cubicBezTo>
                <a:cubicBezTo>
                  <a:pt x="1695559" y="198261"/>
                  <a:pt x="1687173" y="196002"/>
                  <a:pt x="1679431" y="193098"/>
                </a:cubicBezTo>
                <a:cubicBezTo>
                  <a:pt x="1664270" y="187291"/>
                  <a:pt x="1648787" y="181806"/>
                  <a:pt x="1633626" y="175677"/>
                </a:cubicBezTo>
                <a:cubicBezTo>
                  <a:pt x="1627497" y="173096"/>
                  <a:pt x="1622981" y="168256"/>
                  <a:pt x="1623626" y="160836"/>
                </a:cubicBezTo>
                <a:cubicBezTo>
                  <a:pt x="1623949" y="155351"/>
                  <a:pt x="1627175" y="152125"/>
                  <a:pt x="1632659" y="149867"/>
                </a:cubicBezTo>
                <a:cubicBezTo>
                  <a:pt x="1634272" y="150189"/>
                  <a:pt x="1636852" y="150189"/>
                  <a:pt x="1639110" y="151157"/>
                </a:cubicBezTo>
                <a:close/>
                <a:moveTo>
                  <a:pt x="1413295" y="75049"/>
                </a:moveTo>
                <a:cubicBezTo>
                  <a:pt x="1419750" y="77304"/>
                  <a:pt x="1422979" y="83423"/>
                  <a:pt x="1420719" y="90508"/>
                </a:cubicBezTo>
                <a:cubicBezTo>
                  <a:pt x="1418459" y="97272"/>
                  <a:pt x="1412971" y="99204"/>
                  <a:pt x="1406838" y="97916"/>
                </a:cubicBezTo>
                <a:cubicBezTo>
                  <a:pt x="1383596" y="94051"/>
                  <a:pt x="1360353" y="88898"/>
                  <a:pt x="1336466" y="89542"/>
                </a:cubicBezTo>
                <a:cubicBezTo>
                  <a:pt x="1329686" y="89864"/>
                  <a:pt x="1325813" y="84711"/>
                  <a:pt x="1325813" y="77948"/>
                </a:cubicBezTo>
                <a:cubicBezTo>
                  <a:pt x="1325813" y="70541"/>
                  <a:pt x="1330978" y="67320"/>
                  <a:pt x="1341630" y="64743"/>
                </a:cubicBezTo>
                <a:cubicBezTo>
                  <a:pt x="1363259" y="64421"/>
                  <a:pt x="1388761" y="67642"/>
                  <a:pt x="1413295" y="75049"/>
                </a:cubicBezTo>
                <a:close/>
                <a:moveTo>
                  <a:pt x="1553466" y="119210"/>
                </a:moveTo>
                <a:cubicBezTo>
                  <a:pt x="1559588" y="121157"/>
                  <a:pt x="1565387" y="123752"/>
                  <a:pt x="1566675" y="127969"/>
                </a:cubicBezTo>
                <a:cubicBezTo>
                  <a:pt x="1571185" y="140621"/>
                  <a:pt x="1563776" y="148732"/>
                  <a:pt x="1553466" y="145812"/>
                </a:cubicBezTo>
                <a:cubicBezTo>
                  <a:pt x="1534136" y="140297"/>
                  <a:pt x="1514484" y="134133"/>
                  <a:pt x="1495476" y="127645"/>
                </a:cubicBezTo>
                <a:cubicBezTo>
                  <a:pt x="1487422" y="124725"/>
                  <a:pt x="1479691" y="118886"/>
                  <a:pt x="1483234" y="108829"/>
                </a:cubicBezTo>
                <a:cubicBezTo>
                  <a:pt x="1486778" y="98448"/>
                  <a:pt x="1495154" y="100719"/>
                  <a:pt x="1503853" y="103638"/>
                </a:cubicBezTo>
                <a:cubicBezTo>
                  <a:pt x="1520284" y="109478"/>
                  <a:pt x="1537036" y="114020"/>
                  <a:pt x="1553466" y="119210"/>
                </a:cubicBezTo>
                <a:close/>
              </a:path>
            </a:pathLst>
          </a:custGeom>
          <a:solidFill>
            <a:schemeClr val="tx1">
              <a:lumMod val="75000"/>
              <a:lumOff val="2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4" name="标题 1"/>
          <p:cNvSpPr txBox="1"/>
          <p:nvPr/>
        </p:nvSpPr>
        <p:spPr>
          <a:xfrm>
            <a:off x="6149974" y="1633788"/>
            <a:ext cx="5636028" cy="3734137"/>
          </a:xfrm>
          <a:prstGeom prst="roundRect">
            <a:avLst>
              <a:gd name="adj" fmla="val 7215"/>
            </a:avLst>
          </a:prstGeom>
          <a:solidFill>
            <a:schemeClr val="accent1">
              <a:lumMod val="75000"/>
            </a:schemeClr>
          </a:solidFill>
          <a:ln w="25400" cap="sq">
            <a:solidFill>
              <a:schemeClr val="accent1">
                <a:lumMod val="75000"/>
              </a:schemeClr>
            </a:solidFill>
            <a:miter/>
          </a:ln>
          <a:effectLst/>
        </p:spPr>
        <p:txBody>
          <a:bodyPr vert="horz" wrap="square" lIns="182880" tIns="91440" rIns="182880" bIns="91440" rtlCol="0" anchor="ctr"/>
          <a:lstStyle/>
          <a:p>
            <a:pPr algn="ctr">
              <a:lnSpc>
                <a:spcPct val="110000"/>
              </a:lnSpc>
            </a:pPr>
            <a:endParaRPr kumimoji="1" lang="zh-CN" altLang="en-US"/>
          </a:p>
        </p:txBody>
      </p:sp>
      <p:sp>
        <p:nvSpPr>
          <p:cNvPr id="15" name="标题 1"/>
          <p:cNvSpPr txBox="1"/>
          <p:nvPr/>
        </p:nvSpPr>
        <p:spPr>
          <a:xfrm>
            <a:off x="6117226" y="1516322"/>
            <a:ext cx="5525127" cy="3707890"/>
          </a:xfrm>
          <a:prstGeom prst="roundRect">
            <a:avLst>
              <a:gd name="adj" fmla="val 7867"/>
            </a:avLst>
          </a:prstGeom>
          <a:solidFill>
            <a:schemeClr val="bg1"/>
          </a:solidFill>
          <a:ln w="25400" cap="sq">
            <a:solidFill>
              <a:schemeClr val="accent1">
                <a:lumMod val="75000"/>
                <a:alpha val="100000"/>
              </a:schemeClr>
            </a:solidFill>
            <a:miter/>
          </a:ln>
          <a:effectLst/>
        </p:spPr>
        <p:txBody>
          <a:bodyPr vert="horz" wrap="square" lIns="182880" tIns="91440" rIns="182880" bIns="91440" rtlCol="0" anchor="ctr"/>
          <a:lstStyle/>
          <a:p>
            <a:pPr algn="ctr">
              <a:lnSpc>
                <a:spcPct val="110000"/>
              </a:lnSpc>
            </a:pPr>
            <a:endParaRPr kumimoji="1" lang="zh-CN" altLang="en-US"/>
          </a:p>
        </p:txBody>
      </p:sp>
      <p:sp>
        <p:nvSpPr>
          <p:cNvPr id="16" name="标题 1"/>
          <p:cNvSpPr txBox="1"/>
          <p:nvPr/>
        </p:nvSpPr>
        <p:spPr>
          <a:xfrm>
            <a:off x="6274641" y="3230521"/>
            <a:ext cx="5207078" cy="1420490"/>
          </a:xfrm>
          <a:prstGeom prst="rect">
            <a:avLst/>
          </a:prstGeom>
          <a:noFill/>
          <a:ln>
            <a:noFill/>
          </a:ln>
          <a:effectLst/>
        </p:spPr>
        <p:txBody>
          <a:bodyPr vert="horz" wrap="square" lIns="0" tIns="0" rIns="0" bIns="0" rtlCol="0" anchor="ctr"/>
          <a:lstStyle/>
          <a:p>
            <a:pPr algn="ctr">
              <a:lnSpc>
                <a:spcPct val="120000"/>
              </a:lnSpc>
            </a:pPr>
            <a:r>
              <a:rPr kumimoji="1" lang="en-US" altLang="zh-CN" sz="4000" err="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模块介绍</a:t>
            </a:r>
            <a:endParaRPr kumimoji="1" lang="zh-CN" altLang="en-US"/>
          </a:p>
        </p:txBody>
      </p:sp>
      <p:sp>
        <p:nvSpPr>
          <p:cNvPr id="18" name="标题 1"/>
          <p:cNvSpPr txBox="1"/>
          <p:nvPr/>
        </p:nvSpPr>
        <p:spPr>
          <a:xfrm>
            <a:off x="7144704" y="2684118"/>
            <a:ext cx="3466948" cy="357876"/>
          </a:xfrm>
          <a:prstGeom prst="trapezoid">
            <a:avLst>
              <a:gd name="adj" fmla="val 188982"/>
            </a:avLst>
          </a:prstGeom>
          <a:gradFill>
            <a:gsLst>
              <a:gs pos="44000">
                <a:schemeClr val="accent1">
                  <a:alpha val="0"/>
                </a:schemeClr>
              </a:gs>
              <a:gs pos="88000">
                <a:schemeClr val="accent1">
                  <a:lumMod val="40000"/>
                  <a:lumOff val="60000"/>
                  <a:alpha val="100000"/>
                </a:schemeClr>
              </a:gs>
            </a:gsLst>
            <a:lin ang="5400000" scaled="0"/>
          </a:gradFill>
          <a:ln w="12700" cap="sq">
            <a:gradFill>
              <a:gsLst>
                <a:gs pos="38000">
                  <a:schemeClr val="accent1">
                    <a:lumMod val="45000"/>
                    <a:lumOff val="55000"/>
                    <a:alpha val="0"/>
                  </a:schemeClr>
                </a:gs>
                <a:gs pos="100000">
                  <a:schemeClr val="accent1">
                    <a:lumMod val="75000"/>
                    <a:alpha val="10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600">
            <a:off x="7860923" y="-300723"/>
            <a:ext cx="2034510" cy="3369507"/>
          </a:xfrm>
          <a:prstGeom prst="rect">
            <a:avLst/>
          </a:prstGeom>
          <a:noFill/>
          <a:ln>
            <a:noFill/>
          </a:ln>
          <a:effectLst/>
        </p:spPr>
        <p:txBody>
          <a:bodyPr vert="horz" wrap="square" lIns="0" tIns="0" rIns="0" bIns="0" rtlCol="0" anchor="b"/>
          <a:lstStyle/>
          <a:p>
            <a:pPr algn="ctr">
              <a:lnSpc>
                <a:spcPct val="110000"/>
              </a:lnSpc>
            </a:pPr>
            <a:r>
              <a:rPr kumimoji="1" lang="en-US" altLang="zh-CN" sz="10000">
                <a:ln w="19050">
                  <a:noFill/>
                </a:ln>
                <a:solidFill>
                  <a:srgbClr val="1122CC">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1" name="标题 1"/>
          <p:cNvSpPr txBox="1"/>
          <p:nvPr/>
        </p:nvSpPr>
        <p:spPr>
          <a:xfrm>
            <a:off x="0" y="5506970"/>
            <a:ext cx="12192000" cy="1351030"/>
          </a:xfrm>
          <a:custGeom>
            <a:avLst/>
            <a:gdLst>
              <a:gd name="connsiteX0" fmla="*/ 12192000 w 12192000"/>
              <a:gd name="connsiteY0" fmla="*/ 0 h 1194186"/>
              <a:gd name="connsiteX1" fmla="*/ 12192000 w 12192000"/>
              <a:gd name="connsiteY1" fmla="*/ 1194186 h 1194186"/>
              <a:gd name="connsiteX2" fmla="*/ 0 w 12192000"/>
              <a:gd name="connsiteY2" fmla="*/ 1194186 h 1194186"/>
              <a:gd name="connsiteX3" fmla="*/ 0 w 12192000"/>
              <a:gd name="connsiteY3" fmla="*/ 303290 h 1194186"/>
              <a:gd name="connsiteX4" fmla="*/ 258907 w 12192000"/>
              <a:gd name="connsiteY4" fmla="*/ 350641 h 1194186"/>
              <a:gd name="connsiteX5" fmla="*/ 5371148 w 12192000"/>
              <a:gd name="connsiteY5" fmla="*/ 769129 h 1194186"/>
              <a:gd name="connsiteX6" fmla="*/ 11817194 w 12192000"/>
              <a:gd name="connsiteY6" fmla="*/ 89043 h 1194186"/>
            </a:gdLst>
            <a:ahLst/>
            <a:cxnLst/>
            <a:rect l="l" t="t" r="r" b="b"/>
            <a:pathLst>
              <a:path w="12192000" h="1194186">
                <a:moveTo>
                  <a:pt x="12192000" y="0"/>
                </a:moveTo>
                <a:lnTo>
                  <a:pt x="12192000" y="1194186"/>
                </a:lnTo>
                <a:lnTo>
                  <a:pt x="0" y="1194186"/>
                </a:lnTo>
                <a:lnTo>
                  <a:pt x="0" y="303290"/>
                </a:lnTo>
                <a:lnTo>
                  <a:pt x="258907" y="350641"/>
                </a:lnTo>
                <a:cubicBezTo>
                  <a:pt x="1852985" y="621376"/>
                  <a:pt x="3574867" y="769129"/>
                  <a:pt x="5371148" y="769129"/>
                </a:cubicBezTo>
                <a:cubicBezTo>
                  <a:pt x="7680650" y="769129"/>
                  <a:pt x="9867168" y="524884"/>
                  <a:pt x="11817194" y="8904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0" y="5663814"/>
            <a:ext cx="12192000" cy="1194186"/>
          </a:xfrm>
          <a:custGeom>
            <a:avLst/>
            <a:gdLst>
              <a:gd name="connsiteX0" fmla="*/ 12192000 w 12192000"/>
              <a:gd name="connsiteY0" fmla="*/ 0 h 1194186"/>
              <a:gd name="connsiteX1" fmla="*/ 12192000 w 12192000"/>
              <a:gd name="connsiteY1" fmla="*/ 1194186 h 1194186"/>
              <a:gd name="connsiteX2" fmla="*/ 0 w 12192000"/>
              <a:gd name="connsiteY2" fmla="*/ 1194186 h 1194186"/>
              <a:gd name="connsiteX3" fmla="*/ 0 w 12192000"/>
              <a:gd name="connsiteY3" fmla="*/ 303290 h 1194186"/>
              <a:gd name="connsiteX4" fmla="*/ 258907 w 12192000"/>
              <a:gd name="connsiteY4" fmla="*/ 350641 h 1194186"/>
              <a:gd name="connsiteX5" fmla="*/ 5371148 w 12192000"/>
              <a:gd name="connsiteY5" fmla="*/ 769129 h 1194186"/>
              <a:gd name="connsiteX6" fmla="*/ 11817194 w 12192000"/>
              <a:gd name="connsiteY6" fmla="*/ 89043 h 1194186"/>
            </a:gdLst>
            <a:ahLst/>
            <a:cxnLst/>
            <a:rect l="l" t="t" r="r" b="b"/>
            <a:pathLst>
              <a:path w="12192000" h="1194186">
                <a:moveTo>
                  <a:pt x="12192000" y="0"/>
                </a:moveTo>
                <a:lnTo>
                  <a:pt x="12192000" y="1194186"/>
                </a:lnTo>
                <a:lnTo>
                  <a:pt x="0" y="1194186"/>
                </a:lnTo>
                <a:lnTo>
                  <a:pt x="0" y="303290"/>
                </a:lnTo>
                <a:lnTo>
                  <a:pt x="258907" y="350641"/>
                </a:lnTo>
                <a:cubicBezTo>
                  <a:pt x="1852985" y="621376"/>
                  <a:pt x="3574867" y="769129"/>
                  <a:pt x="5371148" y="769129"/>
                </a:cubicBezTo>
                <a:cubicBezTo>
                  <a:pt x="7680650" y="769129"/>
                  <a:pt x="9867168" y="524884"/>
                  <a:pt x="11817194" y="89043"/>
                </a:cubicBezTo>
                <a:close/>
              </a:path>
            </a:pathLst>
          </a:cu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0800000" flipH="1" flipV="1">
            <a:off x="1021027"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0800000" flipH="1" flipV="1">
            <a:off x="824309"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solidFill>
            <a:schemeClr val="accent1">
              <a:lumMod val="20000"/>
              <a:lumOff val="80000"/>
            </a:schemeClr>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H="1" flipV="1">
            <a:off x="627594" y="6457680"/>
            <a:ext cx="172474" cy="184624"/>
          </a:xfrm>
          <a:custGeom>
            <a:avLst/>
            <a:gdLst>
              <a:gd name="connsiteX0" fmla="*/ 0 w 626257"/>
              <a:gd name="connsiteY0" fmla="*/ 773379 h 773379"/>
              <a:gd name="connsiteX1" fmla="*/ 0 w 626257"/>
              <a:gd name="connsiteY1" fmla="*/ 0 h 773379"/>
              <a:gd name="connsiteX2" fmla="*/ 11760 w 626257"/>
              <a:gd name="connsiteY2" fmla="*/ 44507 h 773379"/>
              <a:gd name="connsiteX3" fmla="*/ 423318 w 626257"/>
              <a:gd name="connsiteY3" fmla="*/ 364991 h 773379"/>
              <a:gd name="connsiteX4" fmla="*/ 626257 w 626257"/>
              <a:gd name="connsiteY4" fmla="*/ 386690 h 773379"/>
              <a:gd name="connsiteX5" fmla="*/ 423318 w 626257"/>
              <a:gd name="connsiteY5" fmla="*/ 408389 h 773379"/>
              <a:gd name="connsiteX6" fmla="*/ 11760 w 626257"/>
              <a:gd name="connsiteY6" fmla="*/ 728872 h 773379"/>
            </a:gdLst>
            <a:ahLst/>
            <a:cxnLst/>
            <a:rect l="l" t="t" r="r" b="b"/>
            <a:pathLst>
              <a:path w="626257" h="773379">
                <a:moveTo>
                  <a:pt x="0" y="773379"/>
                </a:moveTo>
                <a:lnTo>
                  <a:pt x="0" y="0"/>
                </a:lnTo>
                <a:lnTo>
                  <a:pt x="11760" y="44507"/>
                </a:lnTo>
                <a:cubicBezTo>
                  <a:pt x="79567" y="232842"/>
                  <a:pt x="238306" y="364991"/>
                  <a:pt x="423318" y="364991"/>
                </a:cubicBezTo>
                <a:lnTo>
                  <a:pt x="626257" y="386690"/>
                </a:lnTo>
                <a:lnTo>
                  <a:pt x="423318" y="408389"/>
                </a:lnTo>
                <a:cubicBezTo>
                  <a:pt x="238306" y="408389"/>
                  <a:pt x="79567" y="540537"/>
                  <a:pt x="11760" y="728872"/>
                </a:cubicBezTo>
                <a:close/>
              </a:path>
            </a:pathLst>
          </a:cu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395721" y="6549842"/>
            <a:ext cx="1710137" cy="17101"/>
          </a:xfrm>
          <a:prstGeom prst="roundRect">
            <a:avLst>
              <a:gd name="adj" fmla="val 41835"/>
            </a:avLst>
          </a:prstGeom>
          <a:gradFill>
            <a:gsLst>
              <a:gs pos="0">
                <a:schemeClr val="accent1">
                  <a:lumMod val="20000"/>
                  <a:lumOff val="8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10800000" flipV="1">
            <a:off x="11069185" y="6534309"/>
            <a:ext cx="108000" cy="108000"/>
          </a:xfrm>
          <a:prstGeom prst="ellipse">
            <a:avLst/>
          </a:pr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0800000" flipV="1">
            <a:off x="11265903" y="6534309"/>
            <a:ext cx="108000" cy="108000"/>
          </a:xfrm>
          <a:prstGeom prst="ellipse">
            <a:avLst/>
          </a:prstGeom>
          <a:solidFill>
            <a:schemeClr val="accent1">
              <a:lumMod val="20000"/>
              <a:lumOff val="80000"/>
            </a:schemeClr>
          </a:soli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10800000" flipV="1">
            <a:off x="11462618" y="6534309"/>
            <a:ext cx="108000" cy="108000"/>
          </a:xfrm>
          <a:prstGeom prst="ellipse">
            <a:avLst/>
          </a:prstGeom>
          <a:no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flipH="1">
            <a:off x="9092353" y="6549841"/>
            <a:ext cx="1710137" cy="17101"/>
          </a:xfrm>
          <a:prstGeom prst="roundRect">
            <a:avLst>
              <a:gd name="adj" fmla="val 41835"/>
            </a:avLst>
          </a:prstGeom>
          <a:gradFill>
            <a:gsLst>
              <a:gs pos="0">
                <a:schemeClr val="accent1">
                  <a:lumMod val="20000"/>
                  <a:lumOff val="8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14249400" y="4533900"/>
            <a:ext cx="1778000" cy="711200"/>
          </a:xfrm>
          <a:prstGeom prst="rect">
            <a:avLst/>
          </a:prstGeom>
          <a:noFill/>
        </p:spPr>
        <p:txBody>
          <a:bodyPr vert="horz" wrap="square" lIns="0" tIns="0" rIns="0" bIns="0" rtlCol="0" anchor="ctr">
            <a:spAutoFit/>
          </a:bodyPr>
          <a:lstStyle/>
          <a:p>
            <a:pPr algn="l">
              <a:lnSpc>
                <a:spcPct val="110000"/>
              </a:lnSpc>
            </a:pPr>
            <a:r>
              <a:rPr kumimoji="1" lang="en-US" altLang="zh-CN" sz="2500">
                <a:ln w="12700">
                  <a:noFill/>
                </a:ln>
                <a:solidFill>
                  <a:srgbClr val="333333">
                    <a:alpha val="100000"/>
                  </a:srgbClr>
                </a:solidFill>
                <a:latin typeface="Source Han Sans"/>
                <a:ea typeface="Source Han Sans"/>
                <a:cs typeface="Source Han Sans"/>
              </a:rPr>
              <a:t>一小段正文文字</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E1055-07A2-12C6-F416-5BEAAB541A74}"/>
            </a:ext>
          </a:extLst>
        </p:cNvPr>
        <p:cNvGrpSpPr/>
        <p:nvPr/>
      </p:nvGrpSpPr>
      <p:grpSpPr>
        <a:xfrm>
          <a:off x="0" y="0"/>
          <a:ext cx="0" cy="0"/>
          <a:chOff x="0" y="0"/>
          <a:chExt cx="0" cy="0"/>
        </a:xfrm>
      </p:grpSpPr>
      <p:pic>
        <p:nvPicPr>
          <p:cNvPr id="2" name="图片">
            <a:extLst>
              <a:ext uri="{FF2B5EF4-FFF2-40B4-BE49-F238E27FC236}">
                <a16:creationId xmlns:a16="http://schemas.microsoft.com/office/drawing/2014/main" id="{505E4D7E-C331-3EF4-808D-99C9596A5E32}"/>
              </a:ext>
            </a:extLst>
          </p:cNvPr>
          <p:cNvPicPr>
            <a:picLocks noChangeAspect="1"/>
          </p:cNvPicPr>
          <p:nvPr/>
        </p:nvPicPr>
        <p:blipFill>
          <a:blip r:embed="rId2">
            <a:alphaModFix/>
          </a:blip>
          <a:srcRect l="93" b="56287"/>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4" name="标题 1">
            <a:extLst>
              <a:ext uri="{FF2B5EF4-FFF2-40B4-BE49-F238E27FC236}">
                <a16:creationId xmlns:a16="http://schemas.microsoft.com/office/drawing/2014/main" id="{A73BD017-DD5A-465C-D189-5E559F6EA92A}"/>
              </a:ext>
            </a:extLst>
          </p:cNvPr>
          <p:cNvSpPr txBox="1"/>
          <p:nvPr/>
        </p:nvSpPr>
        <p:spPr>
          <a:xfrm>
            <a:off x="7496176" y="572670"/>
            <a:ext cx="4467224" cy="6022340"/>
          </a:xfrm>
          <a:prstGeom prst="rect">
            <a:avLst/>
          </a:prstGeom>
          <a:solidFill>
            <a:schemeClr val="bg1"/>
          </a:solidFill>
          <a:ln w="12700" cap="sq">
            <a:solidFill>
              <a:schemeClr val="accent1"/>
            </a:solidFill>
            <a:miter/>
          </a:ln>
          <a:effectLst>
            <a:outerShdw blurRad="63500" algn="ctr" rotWithShape="0">
              <a:schemeClr val="tx1">
                <a:alpha val="20000"/>
              </a:schemeClr>
            </a:outerShdw>
          </a:effectLst>
        </p:spPr>
        <p:txBody>
          <a:bodyPr vert="horz" wrap="square" lIns="91440" tIns="45720" rIns="91440" bIns="45720" rtlCol="0" anchor="ctr"/>
          <a:lstStyle/>
          <a:p>
            <a:pPr algn="ctr">
              <a:lnSpc>
                <a:spcPct val="110000"/>
              </a:lnSpc>
            </a:pPr>
            <a:endParaRPr kumimoji="1" lang="zh-CN" altLang="en-US" b="1"/>
          </a:p>
        </p:txBody>
      </p:sp>
      <p:sp>
        <p:nvSpPr>
          <p:cNvPr id="19" name="标题 1">
            <a:extLst>
              <a:ext uri="{FF2B5EF4-FFF2-40B4-BE49-F238E27FC236}">
                <a16:creationId xmlns:a16="http://schemas.microsoft.com/office/drawing/2014/main" id="{2697C96A-8373-FCF3-4330-F90A5FC8DDAF}"/>
              </a:ext>
            </a:extLst>
          </p:cNvPr>
          <p:cNvSpPr txBox="1"/>
          <p:nvPr/>
        </p:nvSpPr>
        <p:spPr>
          <a:xfrm>
            <a:off x="11280775" y="379095"/>
            <a:ext cx="512445" cy="409575"/>
          </a:xfrm>
          <a:prstGeom prst="rect">
            <a:avLst/>
          </a:prstGeom>
          <a:noFill/>
          <a:ln>
            <a:noFill/>
          </a:ln>
        </p:spPr>
        <p:txBody>
          <a:bodyPr vert="horz" wrap="square" lIns="91440" tIns="45720" rIns="91440" bIns="45720" rtlCol="0" anchor="ctr"/>
          <a:lstStyle/>
          <a:p>
            <a:pPr algn="ctr">
              <a:lnSpc>
                <a:spcPct val="130000"/>
              </a:lnSpc>
            </a:pPr>
            <a:endParaRPr kumimoji="1" lang="zh-CN" altLang="en-US"/>
          </a:p>
        </p:txBody>
      </p:sp>
      <p:sp>
        <p:nvSpPr>
          <p:cNvPr id="20" name="标题 1">
            <a:extLst>
              <a:ext uri="{FF2B5EF4-FFF2-40B4-BE49-F238E27FC236}">
                <a16:creationId xmlns:a16="http://schemas.microsoft.com/office/drawing/2014/main" id="{F2BBFC98-036A-5443-5F14-28040BDBE250}"/>
              </a:ext>
            </a:extLst>
          </p:cNvPr>
          <p:cNvSpPr txBox="1"/>
          <p:nvPr/>
        </p:nvSpPr>
        <p:spPr>
          <a:xfrm>
            <a:off x="429833" y="356670"/>
            <a:ext cx="2982913" cy="432000"/>
          </a:xfrm>
          <a:prstGeom prst="rect">
            <a:avLst/>
          </a:prstGeom>
          <a:noFill/>
          <a:ln>
            <a:noFill/>
          </a:ln>
        </p:spPr>
        <p:txBody>
          <a:bodyPr vert="horz" wrap="square" lIns="0" tIns="0" rIns="0" bIns="0" rtlCol="0" anchor="ctr"/>
          <a:lstStyle/>
          <a:p>
            <a:pPr algn="l">
              <a:lnSpc>
                <a:spcPct val="110000"/>
              </a:lnSpc>
            </a:pPr>
            <a:r>
              <a:rPr kumimoji="1" lang="zh-CN" altLang="en-US"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项目架构</a:t>
            </a:r>
            <a:endParaRPr kumimoji="1" lang="zh-CN" altLang="en-US"/>
          </a:p>
        </p:txBody>
      </p:sp>
      <p:sp>
        <p:nvSpPr>
          <p:cNvPr id="21" name="标题 1">
            <a:extLst>
              <a:ext uri="{FF2B5EF4-FFF2-40B4-BE49-F238E27FC236}">
                <a16:creationId xmlns:a16="http://schemas.microsoft.com/office/drawing/2014/main" id="{15F250B3-939E-5B44-ADA1-FD4EAE49DAB4}"/>
              </a:ext>
            </a:extLst>
          </p:cNvPr>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2" name="图片 11">
            <a:extLst>
              <a:ext uri="{FF2B5EF4-FFF2-40B4-BE49-F238E27FC236}">
                <a16:creationId xmlns:a16="http://schemas.microsoft.com/office/drawing/2014/main" id="{DA559E32-FCA0-7934-DA34-CEE64EAF64E7}"/>
              </a:ext>
            </a:extLst>
          </p:cNvPr>
          <p:cNvPicPr>
            <a:picLocks noChangeAspect="1"/>
          </p:cNvPicPr>
          <p:nvPr/>
        </p:nvPicPr>
        <p:blipFill>
          <a:blip r:embed="rId3"/>
          <a:stretch>
            <a:fillRect/>
          </a:stretch>
        </p:blipFill>
        <p:spPr>
          <a:xfrm>
            <a:off x="23540" y="859667"/>
            <a:ext cx="7263411" cy="5574274"/>
          </a:xfrm>
          <a:prstGeom prst="rect">
            <a:avLst/>
          </a:prstGeom>
        </p:spPr>
      </p:pic>
      <p:sp>
        <p:nvSpPr>
          <p:cNvPr id="15" name="文本框 14">
            <a:extLst>
              <a:ext uri="{FF2B5EF4-FFF2-40B4-BE49-F238E27FC236}">
                <a16:creationId xmlns:a16="http://schemas.microsoft.com/office/drawing/2014/main" id="{B8F38D4C-53A5-4160-098B-0425A7FD6AC2}"/>
              </a:ext>
            </a:extLst>
          </p:cNvPr>
          <p:cNvSpPr txBox="1"/>
          <p:nvPr/>
        </p:nvSpPr>
        <p:spPr>
          <a:xfrm>
            <a:off x="7558337" y="788670"/>
            <a:ext cx="4342901" cy="5451621"/>
          </a:xfrm>
          <a:prstGeom prst="rect">
            <a:avLst/>
          </a:prstGeom>
          <a:noFill/>
        </p:spPr>
        <p:txBody>
          <a:bodyPr wrap="square" rtlCol="0">
            <a:spAutoFit/>
          </a:bodyPr>
          <a:lstStyle/>
          <a:p>
            <a:pPr marL="285750" indent="-285750">
              <a:lnSpc>
                <a:spcPct val="150000"/>
              </a:lnSpc>
              <a:buFontTx/>
              <a:buChar char="-"/>
            </a:pPr>
            <a:r>
              <a:rPr lang="zh-CN" altLang="en-US"/>
              <a:t>前端</a:t>
            </a:r>
            <a:endParaRPr lang="en-US" altLang="zh-CN"/>
          </a:p>
          <a:p>
            <a:pPr marL="742950" lvl="1" indent="-285750">
              <a:lnSpc>
                <a:spcPct val="150000"/>
              </a:lnSpc>
              <a:buFontTx/>
              <a:buChar char="-"/>
            </a:pPr>
            <a:r>
              <a:rPr lang="zh-CN" altLang="en-US"/>
              <a:t>基于</a:t>
            </a:r>
            <a:r>
              <a:rPr lang="en-US" altLang="zh-CN"/>
              <a:t>React</a:t>
            </a:r>
            <a:r>
              <a:rPr lang="zh-CN" altLang="en-US"/>
              <a:t>构建交互友好的界面</a:t>
            </a:r>
            <a:endParaRPr lang="en-US" altLang="zh-CN"/>
          </a:p>
          <a:p>
            <a:pPr marL="285750" indent="-285750">
              <a:lnSpc>
                <a:spcPct val="150000"/>
              </a:lnSpc>
              <a:buFontTx/>
              <a:buChar char="-"/>
            </a:pPr>
            <a:r>
              <a:rPr lang="zh-CN" altLang="en-US"/>
              <a:t>后端</a:t>
            </a:r>
            <a:endParaRPr lang="en-US" altLang="zh-CN"/>
          </a:p>
          <a:p>
            <a:pPr marL="742950" lvl="1" indent="-285750">
              <a:lnSpc>
                <a:spcPct val="150000"/>
              </a:lnSpc>
              <a:buFontTx/>
              <a:buChar char="-"/>
            </a:pPr>
            <a:r>
              <a:rPr lang="zh-CN" altLang="en-US"/>
              <a:t>通过</a:t>
            </a:r>
            <a:r>
              <a:rPr lang="en-US" altLang="zh-CN"/>
              <a:t>Flask</a:t>
            </a:r>
            <a:r>
              <a:rPr lang="zh-CN" altLang="en-US"/>
              <a:t>搭建</a:t>
            </a:r>
            <a:r>
              <a:rPr lang="en-US" altLang="zh-CN"/>
              <a:t>Web</a:t>
            </a:r>
            <a:r>
              <a:rPr lang="zh-CN" altLang="en-US"/>
              <a:t>接口</a:t>
            </a:r>
            <a:endParaRPr lang="en-US" altLang="zh-CN"/>
          </a:p>
          <a:p>
            <a:pPr marL="285750" indent="-285750">
              <a:lnSpc>
                <a:spcPct val="150000"/>
              </a:lnSpc>
              <a:buFontTx/>
              <a:buChar char="-"/>
            </a:pPr>
            <a:r>
              <a:rPr lang="en-US" altLang="zh-CN"/>
              <a:t>DIP-Modules </a:t>
            </a:r>
            <a:r>
              <a:rPr lang="zh-CN" altLang="en-US"/>
              <a:t>数字图像处理模块</a:t>
            </a:r>
            <a:endParaRPr lang="en-US" altLang="zh-CN"/>
          </a:p>
          <a:p>
            <a:pPr marL="742950" lvl="1" indent="-285750">
              <a:lnSpc>
                <a:spcPct val="150000"/>
              </a:lnSpc>
              <a:buFontTx/>
              <a:buChar char="-"/>
            </a:pPr>
            <a:r>
              <a:rPr lang="en-US" altLang="zh-CN"/>
              <a:t>Locator: </a:t>
            </a:r>
            <a:r>
              <a:rPr lang="zh-CN" altLang="en-US"/>
              <a:t>图像定位</a:t>
            </a:r>
            <a:endParaRPr lang="en-US" altLang="zh-CN"/>
          </a:p>
          <a:p>
            <a:pPr marL="742950" lvl="1" indent="-285750">
              <a:lnSpc>
                <a:spcPct val="150000"/>
              </a:lnSpc>
              <a:buFontTx/>
              <a:buChar char="-"/>
            </a:pPr>
            <a:r>
              <a:rPr lang="en-US" altLang="zh-CN"/>
              <a:t>Processor: </a:t>
            </a:r>
            <a:r>
              <a:rPr lang="zh-CN" altLang="en-US"/>
              <a:t>图像预处理</a:t>
            </a:r>
            <a:endParaRPr lang="en-US" altLang="zh-CN"/>
          </a:p>
          <a:p>
            <a:pPr marL="742950" lvl="1" indent="-285750">
              <a:lnSpc>
                <a:spcPct val="150000"/>
              </a:lnSpc>
              <a:buFontTx/>
              <a:buChar char="-"/>
            </a:pPr>
            <a:r>
              <a:rPr lang="en-US" altLang="zh-CN"/>
              <a:t>OCR: </a:t>
            </a:r>
            <a:r>
              <a:rPr lang="zh-CN" altLang="en-US"/>
              <a:t>光学文本识别</a:t>
            </a:r>
            <a:endParaRPr lang="en-US" altLang="zh-CN"/>
          </a:p>
          <a:p>
            <a:pPr marL="742950" lvl="1" indent="-285750">
              <a:lnSpc>
                <a:spcPct val="150000"/>
              </a:lnSpc>
              <a:buFontTx/>
              <a:buChar char="-"/>
            </a:pPr>
            <a:r>
              <a:rPr lang="en-US" altLang="zh-CN"/>
              <a:t>Render: </a:t>
            </a:r>
            <a:r>
              <a:rPr lang="zh-CN" altLang="en-US"/>
              <a:t>批改结果渲染</a:t>
            </a:r>
            <a:endParaRPr lang="en-US" altLang="zh-CN"/>
          </a:p>
          <a:p>
            <a:pPr marL="285750" indent="-285750">
              <a:lnSpc>
                <a:spcPct val="150000"/>
              </a:lnSpc>
              <a:buFontTx/>
              <a:buChar char="-"/>
            </a:pPr>
            <a:r>
              <a:rPr lang="en-US" altLang="zh-CN"/>
              <a:t>Infra: </a:t>
            </a:r>
            <a:r>
              <a:rPr lang="zh-CN" altLang="en-US"/>
              <a:t>基础设施与通用工具</a:t>
            </a:r>
            <a:endParaRPr lang="en-US" altLang="zh-CN"/>
          </a:p>
          <a:p>
            <a:pPr marL="285750" indent="-285750">
              <a:lnSpc>
                <a:spcPct val="150000"/>
              </a:lnSpc>
              <a:buFontTx/>
              <a:buChar char="-"/>
            </a:pPr>
            <a:r>
              <a:rPr lang="en-US" altLang="zh-CN"/>
              <a:t>Support-Service: </a:t>
            </a:r>
            <a:r>
              <a:rPr lang="zh-CN" altLang="en-US"/>
              <a:t>下游服务</a:t>
            </a:r>
            <a:endParaRPr lang="en-US" altLang="zh-CN"/>
          </a:p>
          <a:p>
            <a:pPr marL="742950" lvl="1" indent="-285750">
              <a:lnSpc>
                <a:spcPct val="150000"/>
              </a:lnSpc>
              <a:buFontTx/>
              <a:buChar char="-"/>
            </a:pPr>
            <a:r>
              <a:rPr lang="en-US" altLang="zh-CN"/>
              <a:t>Micro-Evaluation: </a:t>
            </a:r>
            <a:r>
              <a:rPr lang="zh-CN" altLang="en-US"/>
              <a:t>作文批改</a:t>
            </a:r>
            <a:endParaRPr lang="en-US" altLang="zh-CN"/>
          </a:p>
          <a:p>
            <a:pPr marL="742950" lvl="1" indent="-285750">
              <a:lnSpc>
                <a:spcPct val="150000"/>
              </a:lnSpc>
              <a:buFontTx/>
              <a:buChar char="-"/>
            </a:pPr>
            <a:r>
              <a:rPr lang="en-US" altLang="zh-CN"/>
              <a:t>Bee-OCR: </a:t>
            </a:r>
            <a:r>
              <a:rPr lang="zh-CN" altLang="en-US"/>
              <a:t>通用图像识别</a:t>
            </a:r>
            <a:endParaRPr lang="en-US" altLang="zh-CN"/>
          </a:p>
        </p:txBody>
      </p:sp>
    </p:spTree>
    <p:extLst>
      <p:ext uri="{BB962C8B-B14F-4D97-AF65-F5344CB8AC3E}">
        <p14:creationId xmlns:p14="http://schemas.microsoft.com/office/powerpoint/2010/main" val="1394257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p:cNvPicPr>
            <a:picLocks noChangeAspect="1"/>
          </p:cNvPicPr>
          <p:nvPr/>
        </p:nvPicPr>
        <p:blipFill>
          <a:blip r:embed="rId2">
            <a:alphaModFix/>
          </a:blip>
          <a:srcRect l="93" b="56287"/>
          <a:stretch>
            <a:fillRect/>
          </a:stretch>
        </p:blipFill>
        <p:spPr>
          <a:xfrm>
            <a:off x="0" y="4382610"/>
            <a:ext cx="12168460" cy="2475390"/>
          </a:xfrm>
          <a:custGeom>
            <a:avLst/>
            <a:gdLst>
              <a:gd name="connsiteX0" fmla="*/ 0 w 12168460"/>
              <a:gd name="connsiteY0" fmla="*/ 0 h 2475390"/>
              <a:gd name="connsiteX1" fmla="*/ 12168460 w 12168460"/>
              <a:gd name="connsiteY1" fmla="*/ 0 h 2475390"/>
              <a:gd name="connsiteX2" fmla="*/ 12168460 w 12168460"/>
              <a:gd name="connsiteY2" fmla="*/ 2475390 h 2475390"/>
              <a:gd name="connsiteX3" fmla="*/ 0 w 12168460"/>
              <a:gd name="connsiteY3" fmla="*/ 2475390 h 2475390"/>
            </a:gdLst>
            <a:ahLst/>
            <a:cxnLst/>
            <a:rect l="l" t="t" r="r" b="b"/>
            <a:pathLst>
              <a:path w="12168460" h="2475390">
                <a:moveTo>
                  <a:pt x="0" y="0"/>
                </a:moveTo>
                <a:lnTo>
                  <a:pt x="12168460" y="0"/>
                </a:lnTo>
                <a:lnTo>
                  <a:pt x="12168460" y="2475390"/>
                </a:lnTo>
                <a:lnTo>
                  <a:pt x="0" y="2475390"/>
                </a:lnTo>
                <a:close/>
              </a:path>
            </a:pathLst>
          </a:custGeom>
          <a:noFill/>
          <a:ln>
            <a:noFill/>
          </a:ln>
        </p:spPr>
      </p:pic>
      <p:sp>
        <p:nvSpPr>
          <p:cNvPr id="3" name="标题 1"/>
          <p:cNvSpPr txBox="1"/>
          <p:nvPr/>
        </p:nvSpPr>
        <p:spPr>
          <a:xfrm>
            <a:off x="0" y="0"/>
            <a:ext cx="12191999" cy="6858000"/>
          </a:xfrm>
          <a:prstGeom prst="rect">
            <a:avLst/>
          </a:prstGeom>
          <a:solidFill>
            <a:schemeClr val="bg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26542" y="417830"/>
            <a:ext cx="4965700" cy="6350832"/>
          </a:xfrm>
          <a:prstGeom prst="rect">
            <a:avLst/>
          </a:prstGeom>
          <a:solidFill>
            <a:schemeClr val="bg1"/>
          </a:solidFill>
          <a:ln w="12700" cap="sq">
            <a:solidFill>
              <a:schemeClr val="accent1"/>
            </a:solidFill>
            <a:miter/>
          </a:ln>
          <a:effectLst>
            <a:outerShdw blurRad="63500" algn="ctr" rotWithShape="0">
              <a:schemeClr val="tx1">
                <a:alpha val="20000"/>
              </a:schemeClr>
            </a:outerShdw>
          </a:effectLst>
        </p:spPr>
        <p:txBody>
          <a:bodyPr vert="horz" wrap="square" lIns="91440" tIns="45720" rIns="91440" bIns="45720" rtlCol="0" anchor="ctr"/>
          <a:lstStyle/>
          <a:p>
            <a:pPr algn="ctr">
              <a:lnSpc>
                <a:spcPct val="110000"/>
              </a:lnSpc>
            </a:pPr>
            <a:endParaRPr kumimoji="1" lang="zh-CN" altLang="en-US" b="1"/>
          </a:p>
        </p:txBody>
      </p:sp>
      <p:sp>
        <p:nvSpPr>
          <p:cNvPr id="5" name="标题 1"/>
          <p:cNvSpPr txBox="1"/>
          <p:nvPr/>
        </p:nvSpPr>
        <p:spPr>
          <a:xfrm>
            <a:off x="558950" y="1788657"/>
            <a:ext cx="5530565" cy="3608405"/>
          </a:xfrm>
          <a:prstGeom prst="rect">
            <a:avLst/>
          </a:prstGeom>
          <a:solidFill>
            <a:schemeClr val="bg1"/>
          </a:solidFill>
          <a:ln w="12700" cap="sq">
            <a:solidFill>
              <a:schemeClr val="accent1"/>
            </a:solidFill>
            <a:miter/>
          </a:ln>
          <a:effectLst>
            <a:outerShdw blurRad="63500" algn="ctr" rotWithShape="0">
              <a:schemeClr val="tx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59230" y="1488534"/>
            <a:ext cx="600437" cy="579771"/>
          </a:xfrm>
          <a:prstGeom prst="rect">
            <a:avLst/>
          </a:prstGeom>
          <a:solidFill>
            <a:schemeClr val="accent1"/>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25035" y="2289275"/>
            <a:ext cx="5327015" cy="1105535"/>
          </a:xfrm>
          <a:prstGeom prst="rect">
            <a:avLst/>
          </a:prstGeom>
          <a:noFill/>
          <a:ln>
            <a:noFill/>
          </a:ln>
        </p:spPr>
        <p:txBody>
          <a:bodyPr vert="horz" wrap="square" lIns="91440" tIns="45720" rIns="91440" bIns="45720" rtlCol="0" anchor="t"/>
          <a:lstStyle/>
          <a:p>
            <a:pPr>
              <a:lnSpc>
                <a:spcPct val="150000"/>
              </a:lnSpc>
            </a:pPr>
            <a:r>
              <a:rPr kumimoji="1" lang="en-US" altLang="zh-CN" sz="1600">
                <a:ln w="12700">
                  <a:noFill/>
                </a:ln>
                <a:solidFill>
                  <a:srgbClr val="404040">
                    <a:alpha val="100000"/>
                  </a:srgbClr>
                </a:solidFill>
                <a:latin typeface="Source Han Sans"/>
                <a:ea typeface="Source Han Sans"/>
                <a:cs typeface="Source Han Sans"/>
              </a:rPr>
              <a:t>Locator </a:t>
            </a:r>
            <a:r>
              <a:rPr kumimoji="1" lang="zh-CN" altLang="en-US" sz="1600">
                <a:ln w="12700">
                  <a:noFill/>
                </a:ln>
                <a:solidFill>
                  <a:srgbClr val="404040">
                    <a:alpha val="100000"/>
                  </a:srgbClr>
                </a:solidFill>
                <a:latin typeface="Source Han Sans"/>
                <a:ea typeface="Source Han Sans"/>
                <a:cs typeface="Source Han Sans"/>
              </a:rPr>
              <a:t>定位器模块，负责定位并切分作文图片中的标题与正文区域，通过目标检测技术弥补</a:t>
            </a:r>
            <a:r>
              <a:rPr kumimoji="1" lang="en-US" altLang="zh-CN" sz="1600">
                <a:ln w="12700">
                  <a:noFill/>
                </a:ln>
                <a:solidFill>
                  <a:srgbClr val="404040">
                    <a:alpha val="100000"/>
                  </a:srgbClr>
                </a:solidFill>
                <a:latin typeface="Source Han Sans"/>
                <a:ea typeface="Source Han Sans"/>
                <a:cs typeface="Source Han Sans"/>
              </a:rPr>
              <a:t>OCR</a:t>
            </a:r>
            <a:r>
              <a:rPr kumimoji="1" lang="zh-CN" altLang="en-US" sz="1600">
                <a:ln w="12700">
                  <a:noFill/>
                </a:ln>
                <a:solidFill>
                  <a:srgbClr val="404040">
                    <a:alpha val="100000"/>
                  </a:srgbClr>
                </a:solidFill>
                <a:latin typeface="Source Han Sans"/>
                <a:ea typeface="Source Han Sans"/>
                <a:cs typeface="Source Han Sans"/>
              </a:rPr>
              <a:t>模块缺乏的区域识别与分类能力</a:t>
            </a:r>
          </a:p>
        </p:txBody>
      </p:sp>
      <p:sp>
        <p:nvSpPr>
          <p:cNvPr id="9" name="标题 1"/>
          <p:cNvSpPr txBox="1"/>
          <p:nvPr/>
        </p:nvSpPr>
        <p:spPr>
          <a:xfrm>
            <a:off x="6745741" y="425566"/>
            <a:ext cx="3581400" cy="358775"/>
          </a:xfrm>
          <a:prstGeom prst="rect">
            <a:avLst/>
          </a:prstGeom>
          <a:noFill/>
          <a:ln>
            <a:noFill/>
          </a:ln>
        </p:spPr>
        <p:txBody>
          <a:bodyPr vert="horz" wrap="square" lIns="91440" tIns="45720" rIns="91440" bIns="45720" rtlCol="0" anchor="b">
            <a:noAutofit/>
          </a:bodyPr>
          <a:lstStyle/>
          <a:p>
            <a:pPr algn="l">
              <a:lnSpc>
                <a:spcPct val="130000"/>
              </a:lnSpc>
            </a:pPr>
            <a:r>
              <a:rPr kumimoji="1" lang="zh-CN" altLang="en-US" sz="1600" b="1">
                <a:ln w="12700">
                  <a:noFill/>
                </a:ln>
                <a:solidFill>
                  <a:srgbClr val="3949EE">
                    <a:alpha val="100000"/>
                  </a:srgbClr>
                </a:solidFill>
                <a:latin typeface="微软雅黑" charset="0"/>
                <a:ea typeface="微软雅黑" charset="0"/>
                <a:cs typeface="Source Han Sans CN Bold" panose="020B0800000000000000" charset="-122"/>
              </a:rPr>
              <a:t>定位结果展示</a:t>
            </a:r>
          </a:p>
        </p:txBody>
      </p:sp>
      <p:sp>
        <p:nvSpPr>
          <p:cNvPr id="10" name="标题 1"/>
          <p:cNvSpPr txBox="1"/>
          <p:nvPr/>
        </p:nvSpPr>
        <p:spPr>
          <a:xfrm>
            <a:off x="725035" y="4214418"/>
            <a:ext cx="5295265" cy="1105536"/>
          </a:xfrm>
          <a:prstGeom prst="rect">
            <a:avLst/>
          </a:prstGeom>
          <a:noFill/>
          <a:ln>
            <a:noFill/>
          </a:ln>
        </p:spPr>
        <p:txBody>
          <a:bodyPr vert="horz" wrap="square" lIns="91440" tIns="45720" rIns="91440" bIns="45720" rtlCol="0" anchor="t"/>
          <a:lstStyle/>
          <a:p>
            <a:pPr algn="l">
              <a:lnSpc>
                <a:spcPct val="180000"/>
              </a:lnSpc>
            </a:pPr>
            <a:r>
              <a:rPr kumimoji="1" lang="en-US" altLang="zh-CN" sz="1600" b="1">
                <a:ln w="12700">
                  <a:noFill/>
                </a:ln>
                <a:solidFill>
                  <a:srgbClr val="404040">
                    <a:alpha val="100000"/>
                  </a:srgbClr>
                </a:solidFill>
                <a:latin typeface="Source Han Sans"/>
                <a:ea typeface="Source Han Sans"/>
                <a:cs typeface="Source Han Sans"/>
              </a:rPr>
              <a:t>- </a:t>
            </a:r>
            <a:r>
              <a:rPr kumimoji="1" lang="zh-CN" altLang="en-US" sz="1600" b="1">
                <a:ln w="12700">
                  <a:noFill/>
                </a:ln>
                <a:solidFill>
                  <a:srgbClr val="404040">
                    <a:alpha val="100000"/>
                  </a:srgbClr>
                </a:solidFill>
                <a:latin typeface="Source Han Sans"/>
                <a:ea typeface="Source Han Sans"/>
                <a:cs typeface="Source Han Sans"/>
              </a:rPr>
              <a:t>标题正文定位，区域去重切割</a:t>
            </a:r>
            <a:r>
              <a:rPr kumimoji="1" lang="en-US" altLang="zh-CN" sz="1600" b="1">
                <a:ln w="12700">
                  <a:noFill/>
                </a:ln>
                <a:solidFill>
                  <a:srgbClr val="404040">
                    <a:alpha val="100000"/>
                  </a:srgbClr>
                </a:solidFill>
                <a:latin typeface="Source Han Sans"/>
                <a:ea typeface="Source Han Sans"/>
                <a:cs typeface="Source Han Sans"/>
              </a:rPr>
              <a:t> </a:t>
            </a:r>
            <a:endParaRPr kumimoji="1" lang="zh-CN" altLang="en-US" sz="1600" b="1">
              <a:ln w="12700">
                <a:noFill/>
              </a:ln>
              <a:solidFill>
                <a:srgbClr val="404040">
                  <a:alpha val="100000"/>
                </a:srgbClr>
              </a:solidFill>
              <a:latin typeface="Source Han Sans"/>
              <a:ea typeface="Source Han Sans"/>
              <a:cs typeface="Source Han Sans"/>
            </a:endParaRPr>
          </a:p>
          <a:p>
            <a:pPr>
              <a:lnSpc>
                <a:spcPct val="150000"/>
              </a:lnSpc>
            </a:pPr>
            <a:r>
              <a:rPr kumimoji="1" lang="en-US" altLang="zh-CN" sz="1600" b="1">
                <a:ln w="12700">
                  <a:noFill/>
                </a:ln>
                <a:solidFill>
                  <a:srgbClr val="404040">
                    <a:alpha val="100000"/>
                  </a:srgbClr>
                </a:solidFill>
                <a:latin typeface="Source Han Sans"/>
                <a:ea typeface="Source Han Sans"/>
                <a:cs typeface="Source Han Sans"/>
              </a:rPr>
              <a:t>- </a:t>
            </a:r>
            <a:r>
              <a:rPr kumimoji="1" lang="zh-CN" altLang="en-US" sz="1600" b="1">
                <a:ln w="12700">
                  <a:noFill/>
                </a:ln>
                <a:solidFill>
                  <a:srgbClr val="404040">
                    <a:alpha val="100000"/>
                  </a:srgbClr>
                </a:solidFill>
                <a:latin typeface="Source Han Sans"/>
                <a:ea typeface="Source Han Sans"/>
                <a:cs typeface="Source Han Sans"/>
              </a:rPr>
              <a:t>模型训练迭代，能力对比评估</a:t>
            </a:r>
            <a:endParaRPr kumimoji="1" lang="zh-CN" altLang="en-US" sz="1600">
              <a:ln w="12700">
                <a:noFill/>
              </a:ln>
              <a:solidFill>
                <a:srgbClr val="404040">
                  <a:alpha val="100000"/>
                </a:srgbClr>
              </a:solidFill>
              <a:latin typeface="Source Han Sans"/>
              <a:ea typeface="Source Han Sans"/>
              <a:cs typeface="Source Han Sans"/>
            </a:endParaRPr>
          </a:p>
        </p:txBody>
      </p:sp>
      <p:sp>
        <p:nvSpPr>
          <p:cNvPr id="11" name="标题 1"/>
          <p:cNvSpPr txBox="1"/>
          <p:nvPr/>
        </p:nvSpPr>
        <p:spPr>
          <a:xfrm>
            <a:off x="11275377" y="117475"/>
            <a:ext cx="600075" cy="634146"/>
          </a:xfrm>
          <a:prstGeom prst="rect">
            <a:avLst/>
          </a:prstGeom>
          <a:solidFill>
            <a:schemeClr val="accent1"/>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cxnSp>
        <p:nvCxnSpPr>
          <p:cNvPr id="13" name="线条 1"/>
          <p:cNvCxnSpPr/>
          <p:nvPr/>
        </p:nvCxnSpPr>
        <p:spPr>
          <a:xfrm>
            <a:off x="7104403" y="1177427"/>
            <a:ext cx="1135380" cy="0"/>
          </a:xfrm>
          <a:prstGeom prst="line">
            <a:avLst/>
          </a:prstGeom>
          <a:noFill/>
          <a:ln w="6350" cap="sq">
            <a:solidFill>
              <a:schemeClr val="tx1"/>
            </a:solidFill>
            <a:miter/>
          </a:ln>
        </p:spPr>
      </p:cxnSp>
      <p:sp>
        <p:nvSpPr>
          <p:cNvPr id="18" name="标题 1"/>
          <p:cNvSpPr txBox="1"/>
          <p:nvPr/>
        </p:nvSpPr>
        <p:spPr>
          <a:xfrm>
            <a:off x="295427" y="1586312"/>
            <a:ext cx="512770" cy="394826"/>
          </a:xfrm>
          <a:prstGeom prst="rect">
            <a:avLst/>
          </a:prstGeom>
          <a:noFill/>
          <a:ln>
            <a:noFill/>
          </a:ln>
        </p:spPr>
        <p:txBody>
          <a:bodyPr vert="horz" wrap="square" lIns="91440" tIns="45720" rIns="91440" bIns="45720" rtlCol="0" anchor="ctr"/>
          <a:lstStyle/>
          <a:p>
            <a:pPr algn="ctr">
              <a:lnSpc>
                <a:spcPct val="130000"/>
              </a:lnSpc>
            </a:pPr>
            <a:r>
              <a:rPr kumimoji="1" lang="en-US" altLang="zh-CN" sz="1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9" name="标题 1"/>
          <p:cNvSpPr txBox="1"/>
          <p:nvPr/>
        </p:nvSpPr>
        <p:spPr>
          <a:xfrm>
            <a:off x="11317287" y="215265"/>
            <a:ext cx="512445" cy="431916"/>
          </a:xfrm>
          <a:prstGeom prst="rect">
            <a:avLst/>
          </a:prstGeom>
          <a:noFill/>
          <a:ln>
            <a:noFill/>
          </a:ln>
        </p:spPr>
        <p:txBody>
          <a:bodyPr vert="horz" wrap="square" lIns="91440" tIns="45720" rIns="91440" bIns="45720" rtlCol="0" anchor="ctr"/>
          <a:lstStyle/>
          <a:p>
            <a:pPr algn="ctr">
              <a:lnSpc>
                <a:spcPct val="130000"/>
              </a:lnSpc>
            </a:pPr>
            <a:r>
              <a:rPr kumimoji="1" lang="en-US" altLang="zh-CN" sz="1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20" name="标题 1"/>
          <p:cNvSpPr txBox="1"/>
          <p:nvPr/>
        </p:nvSpPr>
        <p:spPr>
          <a:xfrm>
            <a:off x="693932" y="140679"/>
            <a:ext cx="1625600" cy="432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Locator</a:t>
            </a:r>
            <a:endParaRPr kumimoji="1" lang="zh-CN" altLang="en-US"/>
          </a:p>
        </p:txBody>
      </p:sp>
      <p:sp>
        <p:nvSpPr>
          <p:cNvPr id="21" name="标题 1"/>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a:picLocks noChangeAspect="1"/>
          </p:cNvPicPr>
          <p:nvPr/>
        </p:nvPicPr>
        <p:blipFill>
          <a:blip r:embed="rId3"/>
          <a:stretch>
            <a:fillRect/>
          </a:stretch>
        </p:blipFill>
        <p:spPr>
          <a:xfrm>
            <a:off x="6894604" y="859667"/>
            <a:ext cx="4299369" cy="5733419"/>
          </a:xfrm>
          <a:prstGeom prst="rect">
            <a:avLst/>
          </a:prstGeom>
        </p:spPr>
      </p:pic>
      <p:sp>
        <p:nvSpPr>
          <p:cNvPr id="23" name="标题 1"/>
          <p:cNvSpPr txBox="1"/>
          <p:nvPr/>
        </p:nvSpPr>
        <p:spPr>
          <a:xfrm>
            <a:off x="853182" y="2103363"/>
            <a:ext cx="1247140" cy="256313"/>
          </a:xfrm>
          <a:prstGeom prst="rect">
            <a:avLst/>
          </a:prstGeom>
          <a:noFill/>
          <a:ln>
            <a:noFill/>
          </a:ln>
        </p:spPr>
        <p:txBody>
          <a:bodyPr vert="horz" wrap="square" lIns="91440" tIns="45720" rIns="91440" bIns="45720" rtlCol="0" anchor="b"/>
          <a:lstStyle/>
          <a:p>
            <a:pPr algn="l">
              <a:lnSpc>
                <a:spcPct val="130000"/>
              </a:lnSpc>
            </a:pPr>
            <a:r>
              <a:rPr kumimoji="1" lang="zh-CN" altLang="en-US" sz="1600" b="1">
                <a:ln w="12700">
                  <a:noFill/>
                </a:ln>
                <a:solidFill>
                  <a:srgbClr val="3949EE">
                    <a:alpha val="100000"/>
                  </a:srgbClr>
                </a:solidFill>
                <a:latin typeface="Source Han Sans CN Bold" panose="020B0800000000000000" charset="-122"/>
                <a:ea typeface="Source Han Sans CN Bold" panose="020B0800000000000000" charset="-122"/>
                <a:cs typeface="Source Han Sans CN Bold" panose="020B0800000000000000" charset="-122"/>
              </a:rPr>
              <a:t>模块概述</a:t>
            </a:r>
          </a:p>
        </p:txBody>
      </p:sp>
      <p:sp>
        <p:nvSpPr>
          <p:cNvPr id="12" name="标题 1">
            <a:extLst>
              <a:ext uri="{FF2B5EF4-FFF2-40B4-BE49-F238E27FC236}">
                <a16:creationId xmlns:a16="http://schemas.microsoft.com/office/drawing/2014/main" id="{D32F30F4-588A-9BAF-0E92-FB84E0BFB094}"/>
              </a:ext>
            </a:extLst>
          </p:cNvPr>
          <p:cNvSpPr txBox="1"/>
          <p:nvPr/>
        </p:nvSpPr>
        <p:spPr>
          <a:xfrm>
            <a:off x="859667" y="3778438"/>
            <a:ext cx="1247140" cy="256313"/>
          </a:xfrm>
          <a:prstGeom prst="rect">
            <a:avLst/>
          </a:prstGeom>
          <a:noFill/>
          <a:ln>
            <a:noFill/>
          </a:ln>
        </p:spPr>
        <p:txBody>
          <a:bodyPr vert="horz" wrap="square" lIns="91440" tIns="45720" rIns="91440" bIns="45720" rtlCol="0" anchor="b"/>
          <a:lstStyle/>
          <a:p>
            <a:pPr algn="l">
              <a:lnSpc>
                <a:spcPct val="130000"/>
              </a:lnSpc>
            </a:pPr>
            <a:r>
              <a:rPr kumimoji="1" lang="zh-CN" altLang="en-US" sz="1600" b="1">
                <a:ln w="12700">
                  <a:noFill/>
                </a:ln>
                <a:solidFill>
                  <a:srgbClr val="3949EE">
                    <a:alpha val="100000"/>
                  </a:srgbClr>
                </a:solidFill>
                <a:latin typeface="Source Han Sans CN Bold" panose="020B0800000000000000" charset="-122"/>
                <a:ea typeface="Source Han Sans CN Bold" panose="020B0800000000000000" charset="-122"/>
                <a:cs typeface="Source Han Sans CN Bold" panose="020B0800000000000000" charset="-122"/>
              </a:rPr>
              <a:t>核心功能</a:t>
            </a: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3949EE"/>
      </a:accent1>
      <a:accent2>
        <a:srgbClr val="00B0F0"/>
      </a:accent2>
      <a:accent3>
        <a:srgbClr val="0070C0"/>
      </a:accent3>
      <a:accent4>
        <a:srgbClr val="00B050"/>
      </a:accent4>
      <a:accent5>
        <a:srgbClr val="92D050"/>
      </a:accent5>
      <a:accent6>
        <a:srgbClr val="FFC000"/>
      </a:accent6>
      <a:hlink>
        <a:srgbClr val="D16311"/>
      </a:hlink>
      <a:folHlink>
        <a:srgbClr val="7030A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rgbClr val="000000"/>
      </a:dk1>
      <a:lt1>
        <a:srgbClr val="FFFFFF"/>
      </a:lt1>
      <a:dk2>
        <a:srgbClr val="4A66AC"/>
      </a:dk2>
      <a:lt2>
        <a:srgbClr val="E0EBF6"/>
      </a:lt2>
      <a:accent1>
        <a:srgbClr val="3949EE"/>
      </a:accent1>
      <a:accent2>
        <a:srgbClr val="00B0F0"/>
      </a:accent2>
      <a:accent3>
        <a:srgbClr val="0070C0"/>
      </a:accent3>
      <a:accent4>
        <a:srgbClr val="00B050"/>
      </a:accent4>
      <a:accent5>
        <a:srgbClr val="92D050"/>
      </a:accent5>
      <a:accent6>
        <a:srgbClr val="FFC000"/>
      </a:accent6>
      <a:hlink>
        <a:srgbClr val="D16311"/>
      </a:hlink>
      <a:folHlink>
        <a:srgbClr val="7030A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TotalTime>
  <Words>736</Words>
  <Application>Microsoft Office PowerPoint</Application>
  <PresentationFormat>宽屏</PresentationFormat>
  <Paragraphs>97</Paragraphs>
  <Slides>16</Slides>
  <Notes>0</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16</vt:i4>
      </vt:variant>
    </vt:vector>
  </HeadingPairs>
  <TitlesOfParts>
    <vt:vector size="28" baseType="lpstr">
      <vt:lpstr>Gabriola</vt:lpstr>
      <vt:lpstr>Arial Rounded MT Bold</vt:lpstr>
      <vt:lpstr>微软雅黑</vt:lpstr>
      <vt:lpstr>OPPOSans H</vt:lpstr>
      <vt:lpstr>Source Han Sans CN Bold</vt:lpstr>
      <vt:lpstr>Lantinghei SC Demibold</vt:lpstr>
      <vt:lpstr>Source Han Sans</vt:lpstr>
      <vt:lpstr>Yuanti SC Demibold</vt:lpstr>
      <vt:lpstr>Yuanti SC Bold</vt:lpstr>
      <vt:lpstr>Arial</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univero</dc:creator>
  <cp:lastModifiedBy>宇豪 付</cp:lastModifiedBy>
  <cp:revision>12</cp:revision>
  <dcterms:created xsi:type="dcterms:W3CDTF">2025-06-10T10:44:12Z</dcterms:created>
  <dcterms:modified xsi:type="dcterms:W3CDTF">2025-06-11T13:43:52Z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73CF6B97450881DE50E3476879985234_42</vt:lpwstr>
  </property>
  <property fmtid="{D5CDD505-2E9C-101B-9397-08002B2CF9AE}" pid="3" name="KSOProductBuildVer">
    <vt:lpwstr>2052-7.2.2.8955</vt:lpwstr>
  </property>
</Properties>
</file>